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701" r:id="rId2"/>
    <p:sldMasterId id="2147483743" r:id="rId3"/>
  </p:sldMasterIdLst>
  <p:notesMasterIdLst>
    <p:notesMasterId r:id="rId32"/>
  </p:notesMasterIdLst>
  <p:sldIdLst>
    <p:sldId id="348" r:id="rId4"/>
    <p:sldId id="349" r:id="rId5"/>
    <p:sldId id="283" r:id="rId6"/>
    <p:sldId id="533" r:id="rId7"/>
    <p:sldId id="534" r:id="rId8"/>
    <p:sldId id="524" r:id="rId9"/>
    <p:sldId id="525" r:id="rId10"/>
    <p:sldId id="532" r:id="rId11"/>
    <p:sldId id="521" r:id="rId12"/>
    <p:sldId id="527" r:id="rId13"/>
    <p:sldId id="353" r:id="rId14"/>
    <p:sldId id="355" r:id="rId15"/>
    <p:sldId id="356" r:id="rId16"/>
    <p:sldId id="357" r:id="rId17"/>
    <p:sldId id="358" r:id="rId18"/>
    <p:sldId id="261" r:id="rId19"/>
    <p:sldId id="360" r:id="rId20"/>
    <p:sldId id="529" r:id="rId21"/>
    <p:sldId id="530" r:id="rId22"/>
    <p:sldId id="361" r:id="rId23"/>
    <p:sldId id="289" r:id="rId24"/>
    <p:sldId id="363" r:id="rId25"/>
    <p:sldId id="531" r:id="rId26"/>
    <p:sldId id="535" r:id="rId27"/>
    <p:sldId id="267" r:id="rId28"/>
    <p:sldId id="364" r:id="rId29"/>
    <p:sldId id="301" r:id="rId30"/>
    <p:sldId id="548"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7">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CCFF"/>
    <a:srgbClr val="FFFF99"/>
    <a:srgbClr val="FFFF00"/>
    <a:srgbClr val="E6E6E6"/>
    <a:srgbClr val="00B050"/>
    <a:srgbClr val="25B8DB"/>
    <a:srgbClr val="FFA612"/>
    <a:srgbClr val="FFC86D"/>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5CBAF8-5E16-4060-8159-2AB51B71ACBF}">
  <a:tblStyle styleId="{925CBAF8-5E16-4060-8159-2AB51B71ACB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6" autoAdjust="0"/>
    <p:restoredTop sz="94660"/>
  </p:normalViewPr>
  <p:slideViewPr>
    <p:cSldViewPr snapToGrid="0">
      <p:cViewPr>
        <p:scale>
          <a:sx n="91" d="100"/>
          <a:sy n="91" d="100"/>
        </p:scale>
        <p:origin x="1180" y="624"/>
      </p:cViewPr>
      <p:guideLst>
        <p:guide orient="horz" pos="55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3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6147ad10a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6147ad10a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31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6147ad10a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6147ad10a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97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6147ad10a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6147ad10a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36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6147ad10a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6147ad10a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24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87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90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177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8d1232f882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8d1232f88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b60ee9e0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b60ee9e0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81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4009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b60ee9e0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b60ee9e0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23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8d170f10c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8d170f10c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172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451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11b60ee9e0c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11b60ee9e0c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b60ee9e0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b60ee9e0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01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818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52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8d170f10c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8d170f10c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75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26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26147ad10a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26147ad10a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70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vice mockup">
  <p:cSld name="CUSTOM_7">
    <p:spTree>
      <p:nvGrpSpPr>
        <p:cNvPr id="1" name="Shape 314"/>
        <p:cNvGrpSpPr/>
        <p:nvPr/>
      </p:nvGrpSpPr>
      <p:grpSpPr>
        <a:xfrm>
          <a:off x="0" y="0"/>
          <a:ext cx="0" cy="0"/>
          <a:chOff x="0" y="0"/>
          <a:chExt cx="0" cy="0"/>
        </a:xfrm>
      </p:grpSpPr>
      <p:sp>
        <p:nvSpPr>
          <p:cNvPr id="315" name="Google Shape;315;p39"/>
          <p:cNvSpPr/>
          <p:nvPr/>
        </p:nvSpPr>
        <p:spPr>
          <a:xfrm rot="10800000">
            <a:off x="7" y="-23"/>
            <a:ext cx="5896493" cy="310448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txBox="1">
            <a:spLocks noGrp="1"/>
          </p:cNvSpPr>
          <p:nvPr>
            <p:ph type="title"/>
          </p:nvPr>
        </p:nvSpPr>
        <p:spPr>
          <a:xfrm>
            <a:off x="5623700" y="1337225"/>
            <a:ext cx="2807100" cy="10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7" name="Google Shape;317;p39"/>
          <p:cNvSpPr txBox="1">
            <a:spLocks noGrp="1"/>
          </p:cNvSpPr>
          <p:nvPr>
            <p:ph type="subTitle" idx="1"/>
          </p:nvPr>
        </p:nvSpPr>
        <p:spPr>
          <a:xfrm>
            <a:off x="5623700" y="2379745"/>
            <a:ext cx="2807100" cy="121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318" name="Google Shape;318;p39"/>
          <p:cNvSpPr/>
          <p:nvPr/>
        </p:nvSpPr>
        <p:spPr>
          <a:xfrm rot="10800000">
            <a:off x="6576606" y="3556043"/>
            <a:ext cx="2580534"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rot="10800000">
            <a:off x="6646432" y="3613517"/>
            <a:ext cx="2525518" cy="157190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_1">
    <p:spTree>
      <p:nvGrpSpPr>
        <p:cNvPr id="1" name="Shape 325"/>
        <p:cNvGrpSpPr/>
        <p:nvPr/>
      </p:nvGrpSpPr>
      <p:grpSpPr>
        <a:xfrm>
          <a:off x="0" y="0"/>
          <a:ext cx="0" cy="0"/>
          <a:chOff x="0" y="0"/>
          <a:chExt cx="0" cy="0"/>
        </a:xfrm>
      </p:grpSpPr>
      <p:sp>
        <p:nvSpPr>
          <p:cNvPr id="326" name="Google Shape;326;p41"/>
          <p:cNvSpPr/>
          <p:nvPr/>
        </p:nvSpPr>
        <p:spPr>
          <a:xfrm rot="10800000">
            <a:off x="3704250"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_1_1">
    <p:spTree>
      <p:nvGrpSpPr>
        <p:cNvPr id="1" name="Shape 327"/>
        <p:cNvGrpSpPr/>
        <p:nvPr/>
      </p:nvGrpSpPr>
      <p:grpSpPr>
        <a:xfrm>
          <a:off x="0" y="0"/>
          <a:ext cx="0" cy="0"/>
          <a:chOff x="0" y="0"/>
          <a:chExt cx="0" cy="0"/>
        </a:xfrm>
      </p:grpSpPr>
      <p:grpSp>
        <p:nvGrpSpPr>
          <p:cNvPr id="328" name="Google Shape;328;p42"/>
          <p:cNvGrpSpPr/>
          <p:nvPr/>
        </p:nvGrpSpPr>
        <p:grpSpPr>
          <a:xfrm>
            <a:off x="-25" y="2473468"/>
            <a:ext cx="9144000" cy="2669671"/>
            <a:chOff x="-25" y="1390650"/>
            <a:chExt cx="9144000" cy="3752700"/>
          </a:xfrm>
        </p:grpSpPr>
        <p:sp>
          <p:nvSpPr>
            <p:cNvPr id="329" name="Google Shape;329;p42"/>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5" y="219520"/>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55" name="Google Shape;355;p5"/>
          <p:cNvSpPr/>
          <p:nvPr/>
        </p:nvSpPr>
        <p:spPr>
          <a:xfrm>
            <a:off x="546318"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6" name="Google Shape;356;p5"/>
          <p:cNvSpPr/>
          <p:nvPr/>
        </p:nvSpPr>
        <p:spPr>
          <a:xfrm>
            <a:off x="281026"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9" name="Google Shape;359;p5"/>
          <p:cNvSpPr/>
          <p:nvPr/>
        </p:nvSpPr>
        <p:spPr>
          <a:xfrm>
            <a:off x="546318" y="1298241"/>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0" name="Google Shape;360;p5"/>
          <p:cNvSpPr/>
          <p:nvPr/>
        </p:nvSpPr>
        <p:spPr>
          <a:xfrm>
            <a:off x="281026"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4" name="Google Shape;364;p5"/>
          <p:cNvSpPr/>
          <p:nvPr/>
        </p:nvSpPr>
        <p:spPr>
          <a:xfrm>
            <a:off x="546318"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5" name="Google Shape;365;p5"/>
          <p:cNvSpPr/>
          <p:nvPr/>
        </p:nvSpPr>
        <p:spPr>
          <a:xfrm>
            <a:off x="281026"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9" name="Google Shape;369;p5"/>
          <p:cNvSpPr/>
          <p:nvPr/>
        </p:nvSpPr>
        <p:spPr>
          <a:xfrm>
            <a:off x="546318" y="2012019"/>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0" name="Google Shape;370;p5"/>
          <p:cNvSpPr/>
          <p:nvPr/>
        </p:nvSpPr>
        <p:spPr>
          <a:xfrm>
            <a:off x="281026"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4" name="Google Shape;374;p5"/>
          <p:cNvSpPr/>
          <p:nvPr/>
        </p:nvSpPr>
        <p:spPr>
          <a:xfrm>
            <a:off x="546318"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5" name="Google Shape;375;p5"/>
          <p:cNvSpPr/>
          <p:nvPr/>
        </p:nvSpPr>
        <p:spPr>
          <a:xfrm>
            <a:off x="281026"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9" name="Google Shape;379;p5"/>
          <p:cNvSpPr/>
          <p:nvPr/>
        </p:nvSpPr>
        <p:spPr>
          <a:xfrm>
            <a:off x="546318" y="2725830"/>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0" name="Google Shape;380;p5"/>
          <p:cNvSpPr/>
          <p:nvPr/>
        </p:nvSpPr>
        <p:spPr>
          <a:xfrm>
            <a:off x="281026"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4" name="Google Shape;384;p5"/>
          <p:cNvSpPr/>
          <p:nvPr/>
        </p:nvSpPr>
        <p:spPr>
          <a:xfrm>
            <a:off x="546318"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5" name="Google Shape;385;p5"/>
          <p:cNvSpPr/>
          <p:nvPr/>
        </p:nvSpPr>
        <p:spPr>
          <a:xfrm>
            <a:off x="281026"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9" name="Google Shape;389;p5"/>
          <p:cNvSpPr/>
          <p:nvPr/>
        </p:nvSpPr>
        <p:spPr>
          <a:xfrm>
            <a:off x="546318" y="3439641"/>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0" name="Google Shape;390;p5"/>
          <p:cNvSpPr/>
          <p:nvPr/>
        </p:nvSpPr>
        <p:spPr>
          <a:xfrm>
            <a:off x="281026"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4" name="Google Shape;394;p5"/>
          <p:cNvSpPr/>
          <p:nvPr/>
        </p:nvSpPr>
        <p:spPr>
          <a:xfrm>
            <a:off x="546318" y="3795910"/>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5" name="Google Shape;395;p5"/>
          <p:cNvSpPr/>
          <p:nvPr/>
        </p:nvSpPr>
        <p:spPr>
          <a:xfrm>
            <a:off x="281026"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9" name="Google Shape;399;p5"/>
          <p:cNvSpPr/>
          <p:nvPr/>
        </p:nvSpPr>
        <p:spPr>
          <a:xfrm>
            <a:off x="546318" y="4153419"/>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0" name="Google Shape;400;p5"/>
          <p:cNvSpPr/>
          <p:nvPr/>
        </p:nvSpPr>
        <p:spPr>
          <a:xfrm>
            <a:off x="281026" y="4178070"/>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485900" y="-113824"/>
            <a:ext cx="969645" cy="969645"/>
          </a:xfrm>
          <a:prstGeom prst="rect">
            <a:avLst/>
          </a:prstGeom>
        </p:spPr>
      </p:pic>
    </p:spTree>
    <p:extLst>
      <p:ext uri="{BB962C8B-B14F-4D97-AF65-F5344CB8AC3E}">
        <p14:creationId xmlns:p14="http://schemas.microsoft.com/office/powerpoint/2010/main" val="3537422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466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629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671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14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262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68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662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823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382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3527691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30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25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690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1000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414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891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5" y="219520"/>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99"/>
            </a:p>
          </p:txBody>
        </p:sp>
      </p:grpSp>
      <p:sp>
        <p:nvSpPr>
          <p:cNvPr id="355" name="Google Shape;355;p5"/>
          <p:cNvSpPr/>
          <p:nvPr/>
        </p:nvSpPr>
        <p:spPr>
          <a:xfrm>
            <a:off x="546318"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6" name="Google Shape;356;p5"/>
          <p:cNvSpPr/>
          <p:nvPr/>
        </p:nvSpPr>
        <p:spPr>
          <a:xfrm>
            <a:off x="281026"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59" name="Google Shape;359;p5"/>
          <p:cNvSpPr/>
          <p:nvPr/>
        </p:nvSpPr>
        <p:spPr>
          <a:xfrm>
            <a:off x="546318" y="1298241"/>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0" name="Google Shape;360;p5"/>
          <p:cNvSpPr/>
          <p:nvPr/>
        </p:nvSpPr>
        <p:spPr>
          <a:xfrm>
            <a:off x="281026"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4" name="Google Shape;364;p5"/>
          <p:cNvSpPr/>
          <p:nvPr/>
        </p:nvSpPr>
        <p:spPr>
          <a:xfrm>
            <a:off x="546318"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5" name="Google Shape;365;p5"/>
          <p:cNvSpPr/>
          <p:nvPr/>
        </p:nvSpPr>
        <p:spPr>
          <a:xfrm>
            <a:off x="281026"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69" name="Google Shape;369;p5"/>
          <p:cNvSpPr/>
          <p:nvPr/>
        </p:nvSpPr>
        <p:spPr>
          <a:xfrm>
            <a:off x="546318" y="2012019"/>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0" name="Google Shape;370;p5"/>
          <p:cNvSpPr/>
          <p:nvPr/>
        </p:nvSpPr>
        <p:spPr>
          <a:xfrm>
            <a:off x="281026"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4" name="Google Shape;374;p5"/>
          <p:cNvSpPr/>
          <p:nvPr/>
        </p:nvSpPr>
        <p:spPr>
          <a:xfrm>
            <a:off x="546318"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5" name="Google Shape;375;p5"/>
          <p:cNvSpPr/>
          <p:nvPr/>
        </p:nvSpPr>
        <p:spPr>
          <a:xfrm>
            <a:off x="281026"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79" name="Google Shape;379;p5"/>
          <p:cNvSpPr/>
          <p:nvPr/>
        </p:nvSpPr>
        <p:spPr>
          <a:xfrm>
            <a:off x="546318" y="2725830"/>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0" name="Google Shape;380;p5"/>
          <p:cNvSpPr/>
          <p:nvPr/>
        </p:nvSpPr>
        <p:spPr>
          <a:xfrm>
            <a:off x="281026"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4" name="Google Shape;384;p5"/>
          <p:cNvSpPr/>
          <p:nvPr/>
        </p:nvSpPr>
        <p:spPr>
          <a:xfrm>
            <a:off x="546318"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5" name="Google Shape;385;p5"/>
          <p:cNvSpPr/>
          <p:nvPr/>
        </p:nvSpPr>
        <p:spPr>
          <a:xfrm>
            <a:off x="281026"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89" name="Google Shape;389;p5"/>
          <p:cNvSpPr/>
          <p:nvPr/>
        </p:nvSpPr>
        <p:spPr>
          <a:xfrm>
            <a:off x="546318" y="3439641"/>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0" name="Google Shape;390;p5"/>
          <p:cNvSpPr/>
          <p:nvPr/>
        </p:nvSpPr>
        <p:spPr>
          <a:xfrm>
            <a:off x="281026"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4" name="Google Shape;394;p5"/>
          <p:cNvSpPr/>
          <p:nvPr/>
        </p:nvSpPr>
        <p:spPr>
          <a:xfrm>
            <a:off x="546318" y="3795910"/>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5" name="Google Shape;395;p5"/>
          <p:cNvSpPr/>
          <p:nvPr/>
        </p:nvSpPr>
        <p:spPr>
          <a:xfrm>
            <a:off x="281026"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399" name="Google Shape;399;p5"/>
          <p:cNvSpPr/>
          <p:nvPr/>
        </p:nvSpPr>
        <p:spPr>
          <a:xfrm>
            <a:off x="546318" y="4153419"/>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0" name="Google Shape;400;p5"/>
          <p:cNvSpPr/>
          <p:nvPr/>
        </p:nvSpPr>
        <p:spPr>
          <a:xfrm>
            <a:off x="281026" y="4178070"/>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9"/>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485900" y="-113824"/>
            <a:ext cx="969645" cy="969645"/>
          </a:xfrm>
          <a:prstGeom prst="rect">
            <a:avLst/>
          </a:prstGeom>
        </p:spPr>
      </p:pic>
    </p:spTree>
    <p:extLst>
      <p:ext uri="{BB962C8B-B14F-4D97-AF65-F5344CB8AC3E}">
        <p14:creationId xmlns:p14="http://schemas.microsoft.com/office/powerpoint/2010/main" val="358322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ln>
            <a:miter lim="800000"/>
          </a:ln>
        </p:spPr>
        <p:txBody>
          <a:bodyPr vert="horz" wrap="square" lIns="91440" tIns="45720" rIns="91440" bIns="45720" numCol="1" anchor="t" anchorCtr="0" compatLnSpc="1"/>
          <a:lstStyle>
            <a:lvl1pPr>
              <a:defRPr/>
            </a:lvl1pPr>
          </a:lstStyle>
          <a:p>
            <a:pPr defTabSz="685800" fontAlgn="base">
              <a:spcBef>
                <a:spcPct val="0"/>
              </a:spcBef>
              <a:spcAft>
                <a:spcPct val="0"/>
              </a:spcAft>
              <a:buClrTx/>
              <a:defRPr/>
            </a:pPr>
            <a:endParaRPr lang="en-US" sz="1050" kern="1200">
              <a:solidFill>
                <a:schemeClr val="tx1"/>
              </a:solidFill>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4683919"/>
            <a:ext cx="2895600" cy="357188"/>
          </a:xfrm>
          <a:prstGeom prst="rect">
            <a:avLst/>
          </a:prstGeom>
          <a:ln>
            <a:miter lim="800000"/>
          </a:ln>
        </p:spPr>
        <p:txBody>
          <a:bodyPr vert="horz" wrap="square" lIns="91440" tIns="45720" rIns="91440" bIns="45720" numCol="1" anchor="t" anchorCtr="0" compatLnSpc="1"/>
          <a:lstStyle>
            <a:lvl1pPr>
              <a:defRPr/>
            </a:lvl1pPr>
          </a:lstStyle>
          <a:p>
            <a:pPr algn="ctr" defTabSz="685800" fontAlgn="base">
              <a:spcBef>
                <a:spcPct val="0"/>
              </a:spcBef>
              <a:spcAft>
                <a:spcPct val="0"/>
              </a:spcAft>
              <a:buClrTx/>
              <a:defRPr/>
            </a:pPr>
            <a:endParaRPr lang="en-US" sz="1050" kern="1200">
              <a:solidFill>
                <a:schemeClr val="tx1"/>
              </a:solidFill>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4683919"/>
            <a:ext cx="2133600" cy="357188"/>
          </a:xfrm>
          <a:prstGeom prst="rect">
            <a:avLst/>
          </a:prstGeom>
          <a:ln>
            <a:miter lim="800000"/>
          </a:ln>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extLst>
      <p:ext uri="{BB962C8B-B14F-4D97-AF65-F5344CB8AC3E}">
        <p14:creationId xmlns:p14="http://schemas.microsoft.com/office/powerpoint/2010/main" val="469549979"/>
      </p:ext>
    </p:extLst>
  </p:cSld>
  <p:clrMapOvr>
    <a:masterClrMapping/>
  </p:clrMapOvr>
  <p:transition spd="slow">
    <p:whee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1682300" y="539500"/>
            <a:ext cx="5779500" cy="93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7_1">
    <p:spTree>
      <p:nvGrpSpPr>
        <p:cNvPr id="1" name="Shape 100"/>
        <p:cNvGrpSpPr/>
        <p:nvPr/>
      </p:nvGrpSpPr>
      <p:grpSpPr>
        <a:xfrm>
          <a:off x="0" y="0"/>
          <a:ext cx="0" cy="0"/>
          <a:chOff x="0" y="0"/>
          <a:chExt cx="0" cy="0"/>
        </a:xfrm>
      </p:grpSpPr>
      <p:sp>
        <p:nvSpPr>
          <p:cNvPr id="101" name="Google Shape;101;p16"/>
          <p:cNvSpPr/>
          <p:nvPr/>
        </p:nvSpPr>
        <p:spPr>
          <a:xfrm rot="10800000">
            <a:off x="-82975" y="933311"/>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6"/>
          <p:cNvGrpSpPr/>
          <p:nvPr/>
        </p:nvGrpSpPr>
        <p:grpSpPr>
          <a:xfrm rot="10800000">
            <a:off x="-50" y="118"/>
            <a:ext cx="9144000" cy="3981239"/>
            <a:chOff x="-25" y="1390650"/>
            <a:chExt cx="9144000" cy="3752700"/>
          </a:xfrm>
        </p:grpSpPr>
        <p:sp>
          <p:nvSpPr>
            <p:cNvPr id="103" name="Google Shape;103;p16"/>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6"/>
          <p:cNvSpPr txBox="1">
            <a:spLocks noGrp="1"/>
          </p:cNvSpPr>
          <p:nvPr>
            <p:ph type="title"/>
          </p:nvPr>
        </p:nvSpPr>
        <p:spPr>
          <a:xfrm>
            <a:off x="2119950" y="549015"/>
            <a:ext cx="4904100" cy="8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16"/>
          <p:cNvSpPr txBox="1">
            <a:spLocks noGrp="1"/>
          </p:cNvSpPr>
          <p:nvPr>
            <p:ph type="subTitle" idx="1"/>
          </p:nvPr>
        </p:nvSpPr>
        <p:spPr>
          <a:xfrm>
            <a:off x="2307750" y="1468344"/>
            <a:ext cx="4528500" cy="93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TITLE_ONLY_2">
    <p:spTree>
      <p:nvGrpSpPr>
        <p:cNvPr id="1" name="Shape 131"/>
        <p:cNvGrpSpPr/>
        <p:nvPr/>
      </p:nvGrpSpPr>
      <p:grpSpPr>
        <a:xfrm>
          <a:off x="0" y="0"/>
          <a:ext cx="0" cy="0"/>
          <a:chOff x="0" y="0"/>
          <a:chExt cx="0" cy="0"/>
        </a:xfrm>
      </p:grpSpPr>
      <p:grpSp>
        <p:nvGrpSpPr>
          <p:cNvPr id="132" name="Google Shape;132;p22"/>
          <p:cNvGrpSpPr/>
          <p:nvPr/>
        </p:nvGrpSpPr>
        <p:grpSpPr>
          <a:xfrm>
            <a:off x="-25" y="2473468"/>
            <a:ext cx="9144000" cy="2669671"/>
            <a:chOff x="-25" y="1390650"/>
            <a:chExt cx="9144000" cy="3752700"/>
          </a:xfrm>
        </p:grpSpPr>
        <p:sp>
          <p:nvSpPr>
            <p:cNvPr id="133" name="Google Shape;133;p22"/>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2"/>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57"/>
        <p:cNvGrpSpPr/>
        <p:nvPr/>
      </p:nvGrpSpPr>
      <p:grpSpPr>
        <a:xfrm>
          <a:off x="0" y="0"/>
          <a:ext cx="0" cy="0"/>
          <a:chOff x="0" y="0"/>
          <a:chExt cx="0" cy="0"/>
        </a:xfrm>
      </p:grpSpPr>
      <p:sp>
        <p:nvSpPr>
          <p:cNvPr id="158" name="Google Shape;158;p26"/>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62" name="Google Shape;162;p26"/>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83"/>
        <p:cNvGrpSpPr/>
        <p:nvPr/>
      </p:nvGrpSpPr>
      <p:grpSpPr>
        <a:xfrm>
          <a:off x="0" y="0"/>
          <a:ext cx="0" cy="0"/>
          <a:chOff x="0" y="0"/>
          <a:chExt cx="0" cy="0"/>
        </a:xfrm>
      </p:grpSpPr>
      <p:sp>
        <p:nvSpPr>
          <p:cNvPr id="184" name="Google Shape;184;p29"/>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oogle Shape;185;p29"/>
          <p:cNvGrpSpPr/>
          <p:nvPr/>
        </p:nvGrpSpPr>
        <p:grpSpPr>
          <a:xfrm rot="-5400000">
            <a:off x="3960910" y="-36012"/>
            <a:ext cx="5156302" cy="5215522"/>
            <a:chOff x="-25" y="1390650"/>
            <a:chExt cx="9144000" cy="13501222"/>
          </a:xfrm>
        </p:grpSpPr>
        <p:sp>
          <p:nvSpPr>
            <p:cNvPr id="186" name="Google Shape;186;p29"/>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29"/>
          <p:cNvSpPr/>
          <p:nvPr/>
        </p:nvSpPr>
        <p:spPr>
          <a:xfrm rot="10800000">
            <a:off x="5586196" y="2948945"/>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rot="10800000">
            <a:off x="5781133"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29"/>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92" name="Google Shape;192;p29"/>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93" name="Google Shape;193;p29"/>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94" name="Google Shape;194;p29"/>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95" name="Google Shape;195;p29"/>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96" name="Google Shape;196;p29"/>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97" name="Google Shape;197;p29"/>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98" name="Google Shape;198;p29"/>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99" name="Google Shape;199;p29"/>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254"/>
        <p:cNvGrpSpPr/>
        <p:nvPr/>
      </p:nvGrpSpPr>
      <p:grpSpPr>
        <a:xfrm>
          <a:off x="0" y="0"/>
          <a:ext cx="0" cy="0"/>
          <a:chOff x="0" y="0"/>
          <a:chExt cx="0" cy="0"/>
        </a:xfrm>
      </p:grpSpPr>
      <p:sp>
        <p:nvSpPr>
          <p:cNvPr id="255" name="Google Shape;255;p35"/>
          <p:cNvSpPr/>
          <p:nvPr/>
        </p:nvSpPr>
        <p:spPr>
          <a:xfrm rot="-5400000">
            <a:off x="3374330"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5"/>
          <p:cNvSpPr/>
          <p:nvPr/>
        </p:nvSpPr>
        <p:spPr>
          <a:xfrm rot="-5400000">
            <a:off x="3374368" y="-628988"/>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5"/>
          <p:cNvSpPr/>
          <p:nvPr/>
        </p:nvSpPr>
        <p:spPr>
          <a:xfrm rot="-5400000">
            <a:off x="4141099"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9" name="Google Shape;259;p35"/>
          <p:cNvSpPr txBox="1">
            <a:spLocks noGrp="1"/>
          </p:cNvSpPr>
          <p:nvPr>
            <p:ph type="subTitle" idx="1"/>
          </p:nvPr>
        </p:nvSpPr>
        <p:spPr>
          <a:xfrm>
            <a:off x="7131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60" name="Google Shape;260;p35"/>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61" name="Google Shape;261;p35"/>
          <p:cNvSpPr txBox="1">
            <a:spLocks noGrp="1"/>
          </p:cNvSpPr>
          <p:nvPr>
            <p:ph type="subTitle" idx="3"/>
          </p:nvPr>
        </p:nvSpPr>
        <p:spPr>
          <a:xfrm>
            <a:off x="33558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62" name="Google Shape;262;p35"/>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63" name="Google Shape;263;p35"/>
          <p:cNvSpPr txBox="1">
            <a:spLocks noGrp="1"/>
          </p:cNvSpPr>
          <p:nvPr>
            <p:ph type="subTitle" idx="5"/>
          </p:nvPr>
        </p:nvSpPr>
        <p:spPr>
          <a:xfrm>
            <a:off x="59985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64" name="Google Shape;264;p35"/>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65" name="Google Shape;265;p35"/>
          <p:cNvSpPr txBox="1">
            <a:spLocks noGrp="1"/>
          </p:cNvSpPr>
          <p:nvPr>
            <p:ph type="subTitle" idx="7"/>
          </p:nvPr>
        </p:nvSpPr>
        <p:spPr>
          <a:xfrm>
            <a:off x="7131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66" name="Google Shape;266;p35"/>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67" name="Google Shape;267;p35"/>
          <p:cNvSpPr txBox="1">
            <a:spLocks noGrp="1"/>
          </p:cNvSpPr>
          <p:nvPr>
            <p:ph type="subTitle" idx="9"/>
          </p:nvPr>
        </p:nvSpPr>
        <p:spPr>
          <a:xfrm>
            <a:off x="33558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68" name="Google Shape;268;p35"/>
          <p:cNvSpPr txBox="1">
            <a:spLocks noGrp="1"/>
          </p:cNvSpPr>
          <p:nvPr>
            <p:ph type="subTitle" idx="13"/>
          </p:nvPr>
        </p:nvSpPr>
        <p:spPr>
          <a:xfrm>
            <a:off x="33558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69" name="Google Shape;269;p35"/>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70" name="Google Shape;270;p35"/>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61" r:id="rId4"/>
    <p:sldLayoutId id="2147483662" r:id="rId5"/>
    <p:sldLayoutId id="2147483668" r:id="rId6"/>
    <p:sldLayoutId id="2147483672" r:id="rId7"/>
    <p:sldLayoutId id="2147483675" r:id="rId8"/>
    <p:sldLayoutId id="2147483681" r:id="rId9"/>
    <p:sldLayoutId id="2147483685" r:id="rId10"/>
    <p:sldLayoutId id="2147483687" r:id="rId11"/>
    <p:sldLayoutId id="2147483688" r:id="rId12"/>
    <p:sldLayoutId id="214748374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84172771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2336957468"/>
      </p:ext>
    </p:extLst>
  </p:cSld>
  <p:clrMap bg1="lt1" tx1="dk1" bg2="dk2" tx2="lt2" accent1="accent1" accent2="accent2" accent3="accent3" accent4="accent4" accent5="accent5" accent6="accent6" hlink="hlink" folHlink="folHlink"/>
  <p:sldLayoutIdLst>
    <p:sldLayoutId id="2147483744" r:id="rId1"/>
    <p:sldLayoutId id="214748374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6.svg"/><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29.png"/><Relationship Id="rId9" Type="http://schemas.microsoft.com/office/2007/relationships/hdphoto" Target="../media/hdphoto3.wdp"/><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36.svg"/><Relationship Id="rId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3.sv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81" name="Picture 80" descr="hinh-anh-cau-be-thac-mac_111109192">
            <a:extLst>
              <a:ext uri="{FF2B5EF4-FFF2-40B4-BE49-F238E27FC236}">
                <a16:creationId xmlns:a16="http://schemas.microsoft.com/office/drawing/2014/main" id="{458CE02B-163A-4DFF-9995-1D66296CDBE1}"/>
              </a:ext>
            </a:extLst>
          </p:cNvPr>
          <p:cNvPicPr>
            <a:picLocks noChangeAspect="1"/>
          </p:cNvPicPr>
          <p:nvPr/>
        </p:nvPicPr>
        <p:blipFill>
          <a:blip r:embed="rId3">
            <a:clrChange>
              <a:clrFrom>
                <a:srgbClr val="F7F7F7">
                  <a:alpha val="100000"/>
                </a:srgbClr>
              </a:clrFrom>
              <a:clrTo>
                <a:srgbClr val="F7F7F7">
                  <a:alpha val="100000"/>
                  <a:alpha val="0"/>
                </a:srgbClr>
              </a:clrTo>
            </a:clrChange>
          </a:blip>
          <a:stretch>
            <a:fillRect/>
          </a:stretch>
        </p:blipFill>
        <p:spPr>
          <a:xfrm>
            <a:off x="-1052278" y="533083"/>
            <a:ext cx="5154930" cy="5464175"/>
          </a:xfrm>
          <a:prstGeom prst="rect">
            <a:avLst/>
          </a:prstGeom>
        </p:spPr>
      </p:pic>
      <p:sp>
        <p:nvSpPr>
          <p:cNvPr id="357" name="Google Shape;357;p54"/>
          <p:cNvSpPr/>
          <p:nvPr/>
        </p:nvSpPr>
        <p:spPr>
          <a:xfrm rot="14523729" flipH="1" flipV="1">
            <a:off x="6502645" y="2255795"/>
            <a:ext cx="64531" cy="360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4"/>
          <p:cNvSpPr/>
          <p:nvPr/>
        </p:nvSpPr>
        <p:spPr>
          <a:xfrm>
            <a:off x="10864355" y="23826"/>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54"/>
          <p:cNvGrpSpPr/>
          <p:nvPr/>
        </p:nvGrpSpPr>
        <p:grpSpPr>
          <a:xfrm rot="870046">
            <a:off x="5682717" y="-1494082"/>
            <a:ext cx="501149" cy="1012800"/>
            <a:chOff x="656025" y="2751350"/>
            <a:chExt cx="311375" cy="629275"/>
          </a:xfrm>
        </p:grpSpPr>
        <p:sp>
          <p:nvSpPr>
            <p:cNvPr id="363" name="Google Shape;363;p5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4"/>
          <p:cNvGrpSpPr/>
          <p:nvPr/>
        </p:nvGrpSpPr>
        <p:grpSpPr>
          <a:xfrm rot="-668250">
            <a:off x="9732315" y="2931890"/>
            <a:ext cx="849903" cy="571578"/>
            <a:chOff x="6429375" y="2405775"/>
            <a:chExt cx="528050" cy="355125"/>
          </a:xfrm>
        </p:grpSpPr>
        <p:sp>
          <p:nvSpPr>
            <p:cNvPr id="374" name="Google Shape;374;p54"/>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4"/>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4"/>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4"/>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4"/>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4"/>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4"/>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54"/>
          <p:cNvSpPr/>
          <p:nvPr/>
        </p:nvSpPr>
        <p:spPr>
          <a:xfrm rot="1722646">
            <a:off x="1198892" y="5778388"/>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54"/>
          <p:cNvGrpSpPr/>
          <p:nvPr/>
        </p:nvGrpSpPr>
        <p:grpSpPr>
          <a:xfrm>
            <a:off x="-2321211" y="593633"/>
            <a:ext cx="2219111" cy="1592274"/>
            <a:chOff x="4582100" y="3095150"/>
            <a:chExt cx="581650" cy="417350"/>
          </a:xfrm>
        </p:grpSpPr>
        <p:sp>
          <p:nvSpPr>
            <p:cNvPr id="383" name="Google Shape;383;p54"/>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4"/>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4"/>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4"/>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4"/>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4"/>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4"/>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4"/>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4"/>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4"/>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4"/>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4"/>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4"/>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4"/>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4"/>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4"/>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4"/>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4"/>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4"/>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4"/>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4"/>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4"/>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4"/>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54"/>
          <p:cNvGrpSpPr/>
          <p:nvPr/>
        </p:nvGrpSpPr>
        <p:grpSpPr>
          <a:xfrm>
            <a:off x="8120253" y="-797534"/>
            <a:ext cx="514295" cy="474382"/>
            <a:chOff x="712875" y="2205450"/>
            <a:chExt cx="233675" cy="215550"/>
          </a:xfrm>
        </p:grpSpPr>
        <p:sp>
          <p:nvSpPr>
            <p:cNvPr id="408" name="Google Shape;408;p5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54"/>
          <p:cNvGrpSpPr/>
          <p:nvPr/>
        </p:nvGrpSpPr>
        <p:grpSpPr>
          <a:xfrm>
            <a:off x="1611819" y="-700385"/>
            <a:ext cx="739324" cy="681878"/>
            <a:chOff x="751275" y="1814050"/>
            <a:chExt cx="233675" cy="215525"/>
          </a:xfrm>
        </p:grpSpPr>
        <p:sp>
          <p:nvSpPr>
            <p:cNvPr id="414" name="Google Shape;414;p5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54"/>
          <p:cNvGrpSpPr/>
          <p:nvPr/>
        </p:nvGrpSpPr>
        <p:grpSpPr>
          <a:xfrm>
            <a:off x="5614031" y="5508576"/>
            <a:ext cx="1577997" cy="1327923"/>
            <a:chOff x="6075750" y="3009125"/>
            <a:chExt cx="550400" cy="463175"/>
          </a:xfrm>
        </p:grpSpPr>
        <p:sp>
          <p:nvSpPr>
            <p:cNvPr id="420" name="Google Shape;420;p54"/>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4"/>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4"/>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4"/>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4"/>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4"/>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4"/>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4"/>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54"/>
          <p:cNvGrpSpPr/>
          <p:nvPr/>
        </p:nvGrpSpPr>
        <p:grpSpPr>
          <a:xfrm rot="1093143">
            <a:off x="3153378" y="5513091"/>
            <a:ext cx="975516" cy="936649"/>
            <a:chOff x="3885600" y="2960625"/>
            <a:chExt cx="470600" cy="451850"/>
          </a:xfrm>
        </p:grpSpPr>
        <p:sp>
          <p:nvSpPr>
            <p:cNvPr id="429" name="Google Shape;429;p5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54"/>
          <p:cNvSpPr/>
          <p:nvPr/>
        </p:nvSpPr>
        <p:spPr>
          <a:xfrm rot="-1177723">
            <a:off x="-1081904" y="3947921"/>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4"/>
          <p:cNvSpPr/>
          <p:nvPr/>
        </p:nvSpPr>
        <p:spPr>
          <a:xfrm rot="-1140824">
            <a:off x="10461161" y="4462038"/>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BAB7ACDE-0862-46EC-B344-FA8945856906}"/>
              </a:ext>
            </a:extLst>
          </p:cNvPr>
          <p:cNvPicPr>
            <a:picLocks noChangeAspect="1"/>
          </p:cNvPicPr>
          <p:nvPr/>
        </p:nvPicPr>
        <p:blipFill>
          <a:blip r:embed="rId4"/>
          <a:stretch>
            <a:fillRect/>
          </a:stretch>
        </p:blipFill>
        <p:spPr>
          <a:xfrm>
            <a:off x="3084164" y="229682"/>
            <a:ext cx="6019862" cy="4088225"/>
          </a:xfrm>
          <a:prstGeom prst="rect">
            <a:avLst/>
          </a:prstGeom>
        </p:spPr>
      </p:pic>
      <p:sp>
        <p:nvSpPr>
          <p:cNvPr id="80" name="矩形 56">
            <a:extLst>
              <a:ext uri="{FF2B5EF4-FFF2-40B4-BE49-F238E27FC236}">
                <a16:creationId xmlns:a16="http://schemas.microsoft.com/office/drawing/2014/main" id="{82305C1B-FEBD-47FB-97C7-2E818B103F5A}"/>
              </a:ext>
            </a:extLst>
          </p:cNvPr>
          <p:cNvSpPr/>
          <p:nvPr/>
        </p:nvSpPr>
        <p:spPr>
          <a:xfrm>
            <a:off x="3163160" y="4314068"/>
            <a:ext cx="4280224" cy="369332"/>
          </a:xfrm>
          <a:prstGeom prst="rect">
            <a:avLst/>
          </a:prstGeom>
        </p:spPr>
        <p:txBody>
          <a:bodyPr wrap="square">
            <a:spAutoFit/>
          </a:bodyPr>
          <a:lstStyle/>
          <a:p>
            <a:r>
              <a:rPr lang="en-US" sz="1800" b="1">
                <a:latin typeface="UTM Aptima" panose="02040603050506020204" pitchFamily="18" charset="0"/>
                <a:cs typeface="Arial" panose="020B0604020202020204" pitchFamily="34" charset="0"/>
              </a:rPr>
              <a:t>Giáo viên: Hoàng Ngọc Phương Thảo</a:t>
            </a:r>
            <a:endParaRPr lang="en-US" sz="1800" b="1" dirty="0">
              <a:latin typeface="UTM Aptima" panose="02040603050506020204" pitchFamily="18" charset="0"/>
              <a:cs typeface="Arial" panose="020B0604020202020204" pitchFamily="34" charset="0"/>
            </a:endParaRPr>
          </a:p>
        </p:txBody>
      </p:sp>
    </p:spTree>
    <p:extLst>
      <p:ext uri="{BB962C8B-B14F-4D97-AF65-F5344CB8AC3E}">
        <p14:creationId xmlns:p14="http://schemas.microsoft.com/office/powerpoint/2010/main" val="352513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92" name="Google Shape;3292;p111"/>
          <p:cNvSpPr/>
          <p:nvPr/>
        </p:nvSpPr>
        <p:spPr>
          <a:xfrm rot="623763">
            <a:off x="6638674" y="4200841"/>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id="{984DA65D-3CA7-43C2-93AD-DB4D71698858}"/>
              </a:ext>
            </a:extLst>
          </p:cNvPr>
          <p:cNvSpPr txBox="1"/>
          <p:nvPr/>
        </p:nvSpPr>
        <p:spPr>
          <a:xfrm>
            <a:off x="2985301" y="1886374"/>
            <a:ext cx="6483819" cy="884794"/>
          </a:xfrm>
          <a:prstGeom prst="rect">
            <a:avLst/>
          </a:prstGeom>
          <a:noFill/>
        </p:spPr>
        <p:txBody>
          <a:bodyPr wrap="square" rtlCol="0">
            <a:spAutoFit/>
          </a:bodyPr>
          <a:lstStyle/>
          <a:p>
            <a:pPr algn="ctr">
              <a:lnSpc>
                <a:spcPct val="130000"/>
              </a:lnSpc>
            </a:pPr>
            <a:r>
              <a:rPr lang="en-US" sz="4400">
                <a:ln w="76200">
                  <a:solidFill>
                    <a:srgbClr val="FF0000"/>
                  </a:solidFill>
                </a:ln>
                <a:solidFill>
                  <a:srgbClr val="FF0000"/>
                </a:solidFill>
                <a:latin typeface="Times New Roman" panose="02020603050405020304" pitchFamily="18" charset="0"/>
                <a:cs typeface="Times New Roman" panose="02020603050405020304" pitchFamily="18" charset="0"/>
              </a:rPr>
              <a:t>LUYỆN ĐỌC NHÓM 2</a:t>
            </a:r>
          </a:p>
        </p:txBody>
      </p:sp>
      <p:sp>
        <p:nvSpPr>
          <p:cNvPr id="5" name="Freeform 4">
            <a:extLst>
              <a:ext uri="{FF2B5EF4-FFF2-40B4-BE49-F238E27FC236}">
                <a16:creationId xmlns:a16="http://schemas.microsoft.com/office/drawing/2014/main" id="{3FE3069B-B0A8-4FC1-8C57-67164D081414}"/>
              </a:ext>
            </a:extLst>
          </p:cNvPr>
          <p:cNvSpPr/>
          <p:nvPr/>
        </p:nvSpPr>
        <p:spPr>
          <a:xfrm>
            <a:off x="447040" y="148826"/>
            <a:ext cx="2436641" cy="2086374"/>
          </a:xfrm>
          <a:custGeom>
            <a:avLst/>
            <a:gdLst/>
            <a:ahLst/>
            <a:cxnLst/>
            <a:rect l="l" t="t" r="r" b="b"/>
            <a:pathLst>
              <a:path w="4805606" h="4114800">
                <a:moveTo>
                  <a:pt x="0" y="0"/>
                </a:moveTo>
                <a:lnTo>
                  <a:pt x="4805605" y="0"/>
                </a:lnTo>
                <a:lnTo>
                  <a:pt x="48056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113661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4127342" y="1580224"/>
            <a:ext cx="6096000" cy="4851278"/>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4839113" y="1151491"/>
            <a:ext cx="1313992" cy="1218739"/>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7921929" y="365573"/>
            <a:ext cx="1999667" cy="1854709"/>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1773465" y="-480688"/>
            <a:ext cx="7050315" cy="6717394"/>
          </a:xfrm>
          <a:prstGeom prst="ellipse">
            <a:avLst/>
          </a:prstGeom>
          <a:solidFill>
            <a:srgbClr val="FFC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7344587" y="0"/>
            <a:ext cx="1966011" cy="1519000"/>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5380645" y="-49195"/>
            <a:ext cx="2208647" cy="1302116"/>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7175342" y="1766598"/>
            <a:ext cx="1894810" cy="1117092"/>
          </a:xfrm>
          <a:prstGeom prst="rect">
            <a:avLst/>
          </a:prstGeom>
        </p:spPr>
      </p:pic>
      <p:sp>
        <p:nvSpPr>
          <p:cNvPr id="12" name="TextBox 11">
            <a:extLst>
              <a:ext uri="{FF2B5EF4-FFF2-40B4-BE49-F238E27FC236}">
                <a16:creationId xmlns:a16="http://schemas.microsoft.com/office/drawing/2014/main" id="{A0DF1493-8CB9-463C-BA86-C081BCA24684}"/>
              </a:ext>
            </a:extLst>
          </p:cNvPr>
          <p:cNvSpPr txBox="1"/>
          <p:nvPr/>
        </p:nvSpPr>
        <p:spPr>
          <a:xfrm>
            <a:off x="-8753972" y="-688084"/>
            <a:ext cx="5211683" cy="3679149"/>
          </a:xfrm>
          <a:prstGeom prst="rect">
            <a:avLst/>
          </a:prstGeom>
          <a:noFill/>
        </p:spPr>
        <p:txBody>
          <a:bodyPr wrap="none" rtlCol="0">
            <a:spAutoFit/>
          </a:bodyPr>
          <a:lstStyle/>
          <a:p>
            <a:pPr algn="ctr">
              <a:lnSpc>
                <a:spcPct val="130000"/>
              </a:lnSpc>
            </a:pPr>
            <a:r>
              <a:rPr lang="en-US" sz="9600">
                <a:ln w="76200">
                  <a:solidFill>
                    <a:schemeClr val="bg1"/>
                  </a:solidFill>
                </a:ln>
                <a:solidFill>
                  <a:srgbClr val="FFFF00"/>
                </a:solidFill>
                <a:latin typeface="SVN-SAF" panose="02040603050506020204" pitchFamily="18" charset="0"/>
              </a:rPr>
              <a:t>TÌM HIỂU</a:t>
            </a:r>
          </a:p>
          <a:p>
            <a:pPr algn="ctr">
              <a:lnSpc>
                <a:spcPct val="130000"/>
              </a:lnSpc>
            </a:pPr>
            <a:r>
              <a:rPr lang="en-US" sz="9600">
                <a:ln w="76200">
                  <a:solidFill>
                    <a:schemeClr val="bg1"/>
                  </a:solidFill>
                </a:ln>
                <a:solidFill>
                  <a:srgbClr val="FFFF00"/>
                </a:solidFill>
                <a:latin typeface="SVN-SAF" panose="02040603050506020204" pitchFamily="18" charset="0"/>
              </a:rPr>
              <a:t>BÀI</a:t>
            </a:r>
          </a:p>
        </p:txBody>
      </p:sp>
      <p:sp>
        <p:nvSpPr>
          <p:cNvPr id="13" name="TextBox 12">
            <a:extLst>
              <a:ext uri="{FF2B5EF4-FFF2-40B4-BE49-F238E27FC236}">
                <a16:creationId xmlns:a16="http://schemas.microsoft.com/office/drawing/2014/main" id="{7EC0F171-C633-4551-8FD8-911CABC7E0C1}"/>
              </a:ext>
            </a:extLst>
          </p:cNvPr>
          <p:cNvSpPr txBox="1"/>
          <p:nvPr/>
        </p:nvSpPr>
        <p:spPr>
          <a:xfrm>
            <a:off x="-8753972" y="-688084"/>
            <a:ext cx="5211683" cy="3679149"/>
          </a:xfrm>
          <a:prstGeom prst="rect">
            <a:avLst/>
          </a:prstGeom>
          <a:noFill/>
        </p:spPr>
        <p:txBody>
          <a:bodyPr wrap="none" rtlCol="0">
            <a:spAutoFit/>
          </a:bodyPr>
          <a:lstStyle/>
          <a:p>
            <a:pPr algn="ctr">
              <a:lnSpc>
                <a:spcPct val="130000"/>
              </a:lnSpc>
            </a:pPr>
            <a:r>
              <a:rPr lang="en-US" sz="9600">
                <a:solidFill>
                  <a:srgbClr val="FF0000"/>
                </a:solidFill>
                <a:latin typeface="SVN-SAF" panose="02040603050506020204" pitchFamily="18" charset="0"/>
              </a:rPr>
              <a:t>TÌM HIỂU</a:t>
            </a:r>
          </a:p>
          <a:p>
            <a:pPr algn="ctr">
              <a:lnSpc>
                <a:spcPct val="130000"/>
              </a:lnSpc>
            </a:pPr>
            <a:r>
              <a:rPr lang="en-US" sz="9600">
                <a:solidFill>
                  <a:srgbClr val="FF0000"/>
                </a:solidFill>
                <a:latin typeface="SVN-SAF" panose="02040603050506020204" pitchFamily="18" charset="0"/>
              </a:rPr>
              <a:t>BÀI</a:t>
            </a:r>
          </a:p>
        </p:txBody>
      </p:sp>
      <p:pic>
        <p:nvPicPr>
          <p:cNvPr id="17" name="Picture 16">
            <a:extLst>
              <a:ext uri="{FF2B5EF4-FFF2-40B4-BE49-F238E27FC236}">
                <a16:creationId xmlns:a16="http://schemas.microsoft.com/office/drawing/2014/main" id="{D48E7BC6-301F-44F4-A563-AAB5FABA9B38}"/>
              </a:ext>
            </a:extLst>
          </p:cNvPr>
          <p:cNvPicPr>
            <a:picLocks noChangeAspect="1"/>
          </p:cNvPicPr>
          <p:nvPr/>
        </p:nvPicPr>
        <p:blipFill>
          <a:blip r:embed="rId6"/>
          <a:stretch>
            <a:fillRect/>
          </a:stretch>
        </p:blipFill>
        <p:spPr>
          <a:xfrm>
            <a:off x="-379305" y="1696161"/>
            <a:ext cx="5310423" cy="3679149"/>
          </a:xfrm>
          <a:prstGeom prst="rect">
            <a:avLst/>
          </a:prstGeom>
        </p:spPr>
      </p:pic>
      <p:pic>
        <p:nvPicPr>
          <p:cNvPr id="23" name="Hình ảnh 5" descr="Ảnh có chứa văn bản&#10;&#10;Mô tả được tạo tự động">
            <a:extLst>
              <a:ext uri="{FF2B5EF4-FFF2-40B4-BE49-F238E27FC236}">
                <a16:creationId xmlns:a16="http://schemas.microsoft.com/office/drawing/2014/main" id="{48BA0C95-0794-4121-92C6-52D58A1F9304}"/>
              </a:ext>
            </a:extLst>
          </p:cNvPr>
          <p:cNvPicPr>
            <a:picLocks noChangeAspect="1"/>
          </p:cNvPicPr>
          <p:nvPr/>
        </p:nvPicPr>
        <p:blipFill rotWithShape="1">
          <a:blip r:embed="rId7"/>
          <a:srcRect l="52530" t="14031" r="4458" b="47523"/>
          <a:stretch/>
        </p:blipFill>
        <p:spPr>
          <a:xfrm>
            <a:off x="426675" y="0"/>
            <a:ext cx="3698465" cy="1859529"/>
          </a:xfrm>
          <a:prstGeom prst="rect">
            <a:avLst/>
          </a:prstGeom>
        </p:spPr>
      </p:pic>
      <p:sp>
        <p:nvSpPr>
          <p:cNvPr id="24" name="TextBox 23">
            <a:extLst>
              <a:ext uri="{FF2B5EF4-FFF2-40B4-BE49-F238E27FC236}">
                <a16:creationId xmlns:a16="http://schemas.microsoft.com/office/drawing/2014/main" id="{0DD5C2A5-7D02-42C6-A19A-C7FAF35E3966}"/>
              </a:ext>
            </a:extLst>
          </p:cNvPr>
          <p:cNvSpPr txBox="1"/>
          <p:nvPr/>
        </p:nvSpPr>
        <p:spPr>
          <a:xfrm>
            <a:off x="914907" y="669348"/>
            <a:ext cx="2773516" cy="769441"/>
          </a:xfrm>
          <a:prstGeom prst="rect">
            <a:avLst/>
          </a:prstGeom>
          <a:noFill/>
        </p:spPr>
        <p:txBody>
          <a:bodyPr wrap="none" rtlCol="0">
            <a:spAutoFit/>
          </a:bodyPr>
          <a:lstStyle/>
          <a:p>
            <a:pPr algn="ctr"/>
            <a:r>
              <a:rPr lang="en-US" sz="4400" b="1">
                <a:ln w="76200">
                  <a:solidFill>
                    <a:schemeClr val="bg1"/>
                  </a:solidFill>
                </a:ln>
                <a:latin typeface="SVN-Channel" panose="02040603050506020204" pitchFamily="18" charset="0"/>
              </a:rPr>
              <a:t>Hoạt động 2</a:t>
            </a:r>
          </a:p>
        </p:txBody>
      </p:sp>
      <p:sp>
        <p:nvSpPr>
          <p:cNvPr id="25" name="TextBox 24">
            <a:extLst>
              <a:ext uri="{FF2B5EF4-FFF2-40B4-BE49-F238E27FC236}">
                <a16:creationId xmlns:a16="http://schemas.microsoft.com/office/drawing/2014/main" id="{A1E98985-5C24-48F6-8CB2-026041182C0A}"/>
              </a:ext>
            </a:extLst>
          </p:cNvPr>
          <p:cNvSpPr txBox="1"/>
          <p:nvPr/>
        </p:nvSpPr>
        <p:spPr>
          <a:xfrm>
            <a:off x="914907" y="669348"/>
            <a:ext cx="2773516" cy="769441"/>
          </a:xfrm>
          <a:prstGeom prst="rect">
            <a:avLst/>
          </a:prstGeom>
          <a:noFill/>
        </p:spPr>
        <p:txBody>
          <a:bodyPr wrap="none" rtlCol="0">
            <a:spAutoFit/>
          </a:bodyPr>
          <a:lstStyle/>
          <a:p>
            <a:pPr algn="ctr"/>
            <a:r>
              <a:rPr lang="en-US" sz="4400" b="1">
                <a:latin typeface="SVN-Channel" panose="02040603050506020204" pitchFamily="18" charset="0"/>
              </a:rPr>
              <a:t>Hoạt động 2</a:t>
            </a:r>
          </a:p>
        </p:txBody>
      </p:sp>
      <p:pic>
        <p:nvPicPr>
          <p:cNvPr id="26" name="Picture 25">
            <a:extLst>
              <a:ext uri="{FF2B5EF4-FFF2-40B4-BE49-F238E27FC236}">
                <a16:creationId xmlns:a16="http://schemas.microsoft.com/office/drawing/2014/main" id="{9455787A-4C70-4363-8AFD-22D1BE424830}"/>
              </a:ext>
            </a:extLst>
          </p:cNvPr>
          <p:cNvPicPr>
            <a:picLocks noChangeAspect="1"/>
          </p:cNvPicPr>
          <p:nvPr/>
        </p:nvPicPr>
        <p:blipFill>
          <a:blip r:embed="rId8"/>
          <a:stretch>
            <a:fillRect/>
          </a:stretch>
        </p:blipFill>
        <p:spPr>
          <a:xfrm>
            <a:off x="424547" y="0"/>
            <a:ext cx="3700593" cy="1859441"/>
          </a:xfrm>
          <a:prstGeom prst="rect">
            <a:avLst/>
          </a:prstGeom>
        </p:spPr>
      </p:pic>
    </p:spTree>
    <p:extLst>
      <p:ext uri="{BB962C8B-B14F-4D97-AF65-F5344CB8AC3E}">
        <p14:creationId xmlns:p14="http://schemas.microsoft.com/office/powerpoint/2010/main" val="416595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83" name="Hình chữ nhật: Góc Tròn 10">
            <a:extLst>
              <a:ext uri="{FF2B5EF4-FFF2-40B4-BE49-F238E27FC236}">
                <a16:creationId xmlns:a16="http://schemas.microsoft.com/office/drawing/2014/main" id="{5B93B97B-08DA-462D-91CD-8EC457497C49}"/>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Google Shape;1052;p73"/>
          <p:cNvSpPr/>
          <p:nvPr/>
        </p:nvSpPr>
        <p:spPr>
          <a:xfrm rot="11550665" flipV="1">
            <a:off x="-686035" y="5477150"/>
            <a:ext cx="419283" cy="41928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C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3" name="Google Shape;1053;p73"/>
          <p:cNvGrpSpPr/>
          <p:nvPr/>
        </p:nvGrpSpPr>
        <p:grpSpPr>
          <a:xfrm rot="11550665" flipV="1">
            <a:off x="-1662785" y="2875795"/>
            <a:ext cx="296842" cy="252371"/>
            <a:chOff x="1168000" y="1750950"/>
            <a:chExt cx="405425" cy="344700"/>
          </a:xfrm>
        </p:grpSpPr>
        <p:sp>
          <p:nvSpPr>
            <p:cNvPr id="1054" name="Google Shape;1054;p7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011;p27">
            <a:extLst>
              <a:ext uri="{FF2B5EF4-FFF2-40B4-BE49-F238E27FC236}">
                <a16:creationId xmlns:a16="http://schemas.microsoft.com/office/drawing/2014/main" id="{F99F330D-6DAF-47E3-967D-73FD57B618AC}"/>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53" name="Google Shape;2332;p29">
            <a:extLst>
              <a:ext uri="{FF2B5EF4-FFF2-40B4-BE49-F238E27FC236}">
                <a16:creationId xmlns:a16="http://schemas.microsoft.com/office/drawing/2014/main" id="{D7FD86E2-6A3D-4A81-A769-A0B41B70AC17}"/>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63" name="Picture 4">
            <a:extLst>
              <a:ext uri="{FF2B5EF4-FFF2-40B4-BE49-F238E27FC236}">
                <a16:creationId xmlns:a16="http://schemas.microsoft.com/office/drawing/2014/main" id="{9FFBFE9A-DB03-4A89-A6ED-3C75D7A0CC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09813" y="1166346"/>
            <a:ext cx="4909033" cy="3390144"/>
          </a:xfrm>
          <a:prstGeom prst="rect">
            <a:avLst/>
          </a:prstGeom>
        </p:spPr>
      </p:pic>
      <p:sp>
        <p:nvSpPr>
          <p:cNvPr id="65" name="TextBox 64">
            <a:extLst>
              <a:ext uri="{FF2B5EF4-FFF2-40B4-BE49-F238E27FC236}">
                <a16:creationId xmlns:a16="http://schemas.microsoft.com/office/drawing/2014/main" id="{2C9A524B-9D67-414F-9024-CAB4C4087738}"/>
              </a:ext>
            </a:extLst>
          </p:cNvPr>
          <p:cNvSpPr txBox="1"/>
          <p:nvPr/>
        </p:nvSpPr>
        <p:spPr>
          <a:xfrm>
            <a:off x="4437114" y="1558112"/>
            <a:ext cx="4213582" cy="2246769"/>
          </a:xfrm>
          <a:prstGeom prst="rect">
            <a:avLst/>
          </a:prstGeom>
          <a:noFill/>
        </p:spPr>
        <p:txBody>
          <a:bodyPr wrap="square" rtlCol="0">
            <a:spAutoFit/>
          </a:bodyPr>
          <a:lstStyle/>
          <a:p>
            <a:pPr algn="just"/>
            <a:r>
              <a:rPr lang="de-DE" sz="2700" b="1">
                <a:solidFill>
                  <a:schemeClr val="bg1"/>
                </a:solidFill>
                <a:effectLst/>
                <a:latin typeface="Times New Roman" panose="02020603050405020304" pitchFamily="18" charset="0"/>
                <a:ea typeface="Times New Roman" panose="02020603050405020304" pitchFamily="18" charset="0"/>
              </a:rPr>
              <a:t>Theo Hùng, Quý, Nam  cái gì quý nhất trên đời và mỗi bạn đưa ra lí lẽ như thế nào để bảo vệ ý kiến của mình?</a:t>
            </a:r>
            <a:endParaRPr lang="en-US" sz="2700" b="1">
              <a:solidFill>
                <a:schemeClr val="bg1"/>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22EC7BB-8805-4005-895F-F1514FEF3F06}"/>
              </a:ext>
            </a:extLst>
          </p:cNvPr>
          <p:cNvPicPr>
            <a:picLocks noChangeAspect="1"/>
          </p:cNvPicPr>
          <p:nvPr/>
        </p:nvPicPr>
        <p:blipFill>
          <a:blip r:embed="rId5"/>
          <a:stretch>
            <a:fillRect/>
          </a:stretch>
        </p:blipFill>
        <p:spPr>
          <a:xfrm>
            <a:off x="2551001" y="251733"/>
            <a:ext cx="4041998" cy="1182727"/>
          </a:xfrm>
          <a:prstGeom prst="rect">
            <a:avLst/>
          </a:prstGeom>
        </p:spPr>
      </p:pic>
      <p:pic>
        <p:nvPicPr>
          <p:cNvPr id="4" name="Picture 3">
            <a:extLst>
              <a:ext uri="{FF2B5EF4-FFF2-40B4-BE49-F238E27FC236}">
                <a16:creationId xmlns:a16="http://schemas.microsoft.com/office/drawing/2014/main" id="{3C1E1C9B-E9D2-4AC1-8C19-5F82423AB568}"/>
              </a:ext>
            </a:extLst>
          </p:cNvPr>
          <p:cNvPicPr>
            <a:picLocks noChangeAspect="1"/>
          </p:cNvPicPr>
          <p:nvPr/>
        </p:nvPicPr>
        <p:blipFill>
          <a:blip r:embed="rId6"/>
          <a:stretch>
            <a:fillRect/>
          </a:stretch>
        </p:blipFill>
        <p:spPr>
          <a:xfrm>
            <a:off x="302502" y="2122190"/>
            <a:ext cx="1292464" cy="3029975"/>
          </a:xfrm>
          <a:prstGeom prst="rect">
            <a:avLst/>
          </a:prstGeom>
        </p:spPr>
      </p:pic>
      <p:pic>
        <p:nvPicPr>
          <p:cNvPr id="5" name="Picture 4">
            <a:extLst>
              <a:ext uri="{FF2B5EF4-FFF2-40B4-BE49-F238E27FC236}">
                <a16:creationId xmlns:a16="http://schemas.microsoft.com/office/drawing/2014/main" id="{E01A6914-320F-42A0-A39B-9AE31DCEA690}"/>
              </a:ext>
            </a:extLst>
          </p:cNvPr>
          <p:cNvPicPr>
            <a:picLocks noChangeAspect="1"/>
          </p:cNvPicPr>
          <p:nvPr/>
        </p:nvPicPr>
        <p:blipFill>
          <a:blip r:embed="rId7"/>
          <a:stretch>
            <a:fillRect/>
          </a:stretch>
        </p:blipFill>
        <p:spPr>
          <a:xfrm>
            <a:off x="1561510" y="2337553"/>
            <a:ext cx="1353429" cy="2853175"/>
          </a:xfrm>
          <a:prstGeom prst="rect">
            <a:avLst/>
          </a:prstGeom>
        </p:spPr>
      </p:pic>
      <p:pic>
        <p:nvPicPr>
          <p:cNvPr id="7" name="Picture 6">
            <a:extLst>
              <a:ext uri="{FF2B5EF4-FFF2-40B4-BE49-F238E27FC236}">
                <a16:creationId xmlns:a16="http://schemas.microsoft.com/office/drawing/2014/main" id="{514FE05E-75B1-4933-9471-93AC6E1A2B7F}"/>
              </a:ext>
            </a:extLst>
          </p:cNvPr>
          <p:cNvPicPr>
            <a:picLocks noChangeAspect="1"/>
          </p:cNvPicPr>
          <p:nvPr/>
        </p:nvPicPr>
        <p:blipFill>
          <a:blip r:embed="rId8"/>
          <a:stretch>
            <a:fillRect/>
          </a:stretch>
        </p:blipFill>
        <p:spPr>
          <a:xfrm>
            <a:off x="2658862" y="2205846"/>
            <a:ext cx="1707028" cy="2969009"/>
          </a:xfrm>
          <a:prstGeom prst="rect">
            <a:avLst/>
          </a:prstGeom>
        </p:spPr>
      </p:pic>
      <p:sp>
        <p:nvSpPr>
          <p:cNvPr id="1075" name="Google Shape;1075;p73"/>
          <p:cNvSpPr/>
          <p:nvPr/>
        </p:nvSpPr>
        <p:spPr>
          <a:xfrm rot="2006754">
            <a:off x="99820" y="4323359"/>
            <a:ext cx="697501" cy="67058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145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83" name="Hình chữ nhật: Góc Tròn 10">
            <a:extLst>
              <a:ext uri="{FF2B5EF4-FFF2-40B4-BE49-F238E27FC236}">
                <a16:creationId xmlns:a16="http://schemas.microsoft.com/office/drawing/2014/main" id="{5B93B97B-08DA-462D-91CD-8EC457497C49}"/>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Google Shape;1052;p73"/>
          <p:cNvSpPr/>
          <p:nvPr/>
        </p:nvSpPr>
        <p:spPr>
          <a:xfrm rot="11550665" flipV="1">
            <a:off x="-686035" y="5477150"/>
            <a:ext cx="419283" cy="41928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C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3" name="Google Shape;1053;p73"/>
          <p:cNvGrpSpPr/>
          <p:nvPr/>
        </p:nvGrpSpPr>
        <p:grpSpPr>
          <a:xfrm rot="11550665" flipV="1">
            <a:off x="-1662785" y="2875795"/>
            <a:ext cx="296842" cy="252371"/>
            <a:chOff x="1168000" y="1750950"/>
            <a:chExt cx="405425" cy="344700"/>
          </a:xfrm>
        </p:grpSpPr>
        <p:sp>
          <p:nvSpPr>
            <p:cNvPr id="1054" name="Google Shape;1054;p7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011;p27">
            <a:extLst>
              <a:ext uri="{FF2B5EF4-FFF2-40B4-BE49-F238E27FC236}">
                <a16:creationId xmlns:a16="http://schemas.microsoft.com/office/drawing/2014/main" id="{F99F330D-6DAF-47E3-967D-73FD57B618AC}"/>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53" name="Google Shape;2332;p29">
            <a:extLst>
              <a:ext uri="{FF2B5EF4-FFF2-40B4-BE49-F238E27FC236}">
                <a16:creationId xmlns:a16="http://schemas.microsoft.com/office/drawing/2014/main" id="{D7FD86E2-6A3D-4A81-A769-A0B41B70AC17}"/>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5" name="Picture 24">
            <a:extLst>
              <a:ext uri="{FF2B5EF4-FFF2-40B4-BE49-F238E27FC236}">
                <a16:creationId xmlns:a16="http://schemas.microsoft.com/office/drawing/2014/main" id="{422EC7BB-8805-4005-895F-F1514FEF3F06}"/>
              </a:ext>
            </a:extLst>
          </p:cNvPr>
          <p:cNvPicPr>
            <a:picLocks noChangeAspect="1"/>
          </p:cNvPicPr>
          <p:nvPr/>
        </p:nvPicPr>
        <p:blipFill>
          <a:blip r:embed="rId3"/>
          <a:stretch>
            <a:fillRect/>
          </a:stretch>
        </p:blipFill>
        <p:spPr>
          <a:xfrm>
            <a:off x="2551001" y="251733"/>
            <a:ext cx="4041998" cy="1182727"/>
          </a:xfrm>
          <a:prstGeom prst="rect">
            <a:avLst/>
          </a:prstGeom>
        </p:spPr>
      </p:pic>
      <p:pic>
        <p:nvPicPr>
          <p:cNvPr id="4" name="Picture 3">
            <a:extLst>
              <a:ext uri="{FF2B5EF4-FFF2-40B4-BE49-F238E27FC236}">
                <a16:creationId xmlns:a16="http://schemas.microsoft.com/office/drawing/2014/main" id="{3C1E1C9B-E9D2-4AC1-8C19-5F82423AB568}"/>
              </a:ext>
            </a:extLst>
          </p:cNvPr>
          <p:cNvPicPr>
            <a:picLocks noChangeAspect="1"/>
          </p:cNvPicPr>
          <p:nvPr/>
        </p:nvPicPr>
        <p:blipFill>
          <a:blip r:embed="rId4"/>
          <a:stretch>
            <a:fillRect/>
          </a:stretch>
        </p:blipFill>
        <p:spPr>
          <a:xfrm>
            <a:off x="5315850" y="2122190"/>
            <a:ext cx="1292464" cy="3029975"/>
          </a:xfrm>
          <a:prstGeom prst="rect">
            <a:avLst/>
          </a:prstGeom>
        </p:spPr>
      </p:pic>
      <p:sp>
        <p:nvSpPr>
          <p:cNvPr id="1075" name="Google Shape;1075;p73"/>
          <p:cNvSpPr/>
          <p:nvPr/>
        </p:nvSpPr>
        <p:spPr>
          <a:xfrm rot="9640119">
            <a:off x="9171752" y="-2934006"/>
            <a:ext cx="3606169" cy="346702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FA67D23C-7EBA-44A2-9DCF-ECBF143962E5}"/>
              </a:ext>
            </a:extLst>
          </p:cNvPr>
          <p:cNvPicPr>
            <a:picLocks noChangeAspect="1"/>
          </p:cNvPicPr>
          <p:nvPr/>
        </p:nvPicPr>
        <p:blipFill>
          <a:blip r:embed="rId5"/>
          <a:stretch>
            <a:fillRect/>
          </a:stretch>
        </p:blipFill>
        <p:spPr>
          <a:xfrm>
            <a:off x="3640666" y="3709041"/>
            <a:ext cx="1407407" cy="1631776"/>
          </a:xfrm>
          <a:prstGeom prst="rect">
            <a:avLst/>
          </a:prstGeom>
        </p:spPr>
      </p:pic>
      <p:pic>
        <p:nvPicPr>
          <p:cNvPr id="8" name="Picture 7">
            <a:extLst>
              <a:ext uri="{FF2B5EF4-FFF2-40B4-BE49-F238E27FC236}">
                <a16:creationId xmlns:a16="http://schemas.microsoft.com/office/drawing/2014/main" id="{6742628B-6873-4983-90F4-8CFE5D55510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6143" y="2569733"/>
            <a:ext cx="3676810" cy="2573767"/>
          </a:xfrm>
          <a:prstGeom prst="rect">
            <a:avLst/>
          </a:prstGeom>
        </p:spPr>
      </p:pic>
      <p:pic>
        <p:nvPicPr>
          <p:cNvPr id="9" name="Picture 8">
            <a:extLst>
              <a:ext uri="{FF2B5EF4-FFF2-40B4-BE49-F238E27FC236}">
                <a16:creationId xmlns:a16="http://schemas.microsoft.com/office/drawing/2014/main" id="{B163F3CB-4F87-4114-82E7-9BAD3A67C895}"/>
              </a:ext>
            </a:extLst>
          </p:cNvPr>
          <p:cNvPicPr>
            <a:picLocks noChangeAspect="1"/>
          </p:cNvPicPr>
          <p:nvPr/>
        </p:nvPicPr>
        <p:blipFill>
          <a:blip r:embed="rId8"/>
          <a:stretch>
            <a:fillRect/>
          </a:stretch>
        </p:blipFill>
        <p:spPr>
          <a:xfrm flipH="1">
            <a:off x="6876091" y="2710985"/>
            <a:ext cx="2267909" cy="2432515"/>
          </a:xfrm>
          <a:prstGeom prst="rect">
            <a:avLst/>
          </a:prstGeom>
        </p:spPr>
      </p:pic>
      <p:grpSp>
        <p:nvGrpSpPr>
          <p:cNvPr id="10" name="Group 9">
            <a:extLst>
              <a:ext uri="{FF2B5EF4-FFF2-40B4-BE49-F238E27FC236}">
                <a16:creationId xmlns:a16="http://schemas.microsoft.com/office/drawing/2014/main" id="{2A556AE7-CA1B-40A9-A393-A7269A46DEC9}"/>
              </a:ext>
            </a:extLst>
          </p:cNvPr>
          <p:cNvGrpSpPr/>
          <p:nvPr/>
        </p:nvGrpSpPr>
        <p:grpSpPr>
          <a:xfrm>
            <a:off x="1873956" y="1192107"/>
            <a:ext cx="3460003" cy="2106878"/>
            <a:chOff x="1873956" y="1192107"/>
            <a:chExt cx="3460003" cy="2106878"/>
          </a:xfrm>
        </p:grpSpPr>
        <p:pic>
          <p:nvPicPr>
            <p:cNvPr id="28" name="Picture 4">
              <a:extLst>
                <a:ext uri="{FF2B5EF4-FFF2-40B4-BE49-F238E27FC236}">
                  <a16:creationId xmlns:a16="http://schemas.microsoft.com/office/drawing/2014/main" id="{119D65E9-AE0A-41E6-A633-3D88F4326E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9236"/>
            <a:stretch/>
          </p:blipFill>
          <p:spPr>
            <a:xfrm>
              <a:off x="1873956" y="1192107"/>
              <a:ext cx="3460003" cy="2106878"/>
            </a:xfrm>
            <a:prstGeom prst="rect">
              <a:avLst/>
            </a:prstGeom>
          </p:spPr>
        </p:pic>
        <p:sp>
          <p:nvSpPr>
            <p:cNvPr id="30" name="Text Box 99">
              <a:extLst>
                <a:ext uri="{FF2B5EF4-FFF2-40B4-BE49-F238E27FC236}">
                  <a16:creationId xmlns:a16="http://schemas.microsoft.com/office/drawing/2014/main" id="{321025CA-FDEF-45F2-93F0-D87E2FC6123B}"/>
                </a:ext>
              </a:extLst>
            </p:cNvPr>
            <p:cNvSpPr txBox="1"/>
            <p:nvPr/>
          </p:nvSpPr>
          <p:spPr>
            <a:xfrm>
              <a:off x="2228656" y="1477588"/>
              <a:ext cx="2953305" cy="1156727"/>
            </a:xfrm>
            <a:prstGeom prst="rect">
              <a:avLst/>
            </a:prstGeom>
            <a:noFill/>
            <a:ln w="9525">
              <a:noFill/>
            </a:ln>
          </p:spPr>
          <p:txBody>
            <a:bodyPr wrap="square">
              <a:spAutoFit/>
            </a:bodyPr>
            <a:lstStyle/>
            <a:p>
              <a:pPr indent="0" algn="ctr">
                <a:lnSpc>
                  <a:spcPct val="130000"/>
                </a:lnSpc>
              </a:pPr>
              <a:r>
                <a:rPr lang="en-US" altLang="en-US" sz="2800" b="1">
                  <a:ln w="38100">
                    <a:solidFill>
                      <a:schemeClr val="bg1"/>
                    </a:solidFill>
                  </a:ln>
                  <a:latin typeface="Times New Roman" panose="02020603050405020304" pitchFamily="18" charset="0"/>
                </a:rPr>
                <a:t>Ai cũng phải ăn</a:t>
              </a:r>
            </a:p>
            <a:p>
              <a:pPr indent="0" algn="ctr">
                <a:lnSpc>
                  <a:spcPct val="130000"/>
                </a:lnSpc>
              </a:pPr>
              <a:r>
                <a:rPr lang="en-US" altLang="en-US" sz="2800" b="1">
                  <a:ln w="38100">
                    <a:solidFill>
                      <a:schemeClr val="bg1"/>
                    </a:solidFill>
                  </a:ln>
                  <a:latin typeface="Times New Roman" panose="02020603050405020304" pitchFamily="18" charset="0"/>
                </a:rPr>
                <a:t>mới sống được</a:t>
              </a:r>
              <a:r>
                <a:rPr lang="en-GB" altLang="en-US" sz="2800" b="1">
                  <a:ln w="38100">
                    <a:solidFill>
                      <a:schemeClr val="bg1"/>
                    </a:solidFill>
                  </a:ln>
                  <a:latin typeface="Times New Roman" panose="02020603050405020304" pitchFamily="18" charset="0"/>
                </a:rPr>
                <a:t>.</a:t>
              </a:r>
            </a:p>
          </p:txBody>
        </p:sp>
        <p:sp>
          <p:nvSpPr>
            <p:cNvPr id="35" name="Text Box 99">
              <a:extLst>
                <a:ext uri="{FF2B5EF4-FFF2-40B4-BE49-F238E27FC236}">
                  <a16:creationId xmlns:a16="http://schemas.microsoft.com/office/drawing/2014/main" id="{B1626F09-FF03-4E81-BAFF-11C0BA684E2C}"/>
                </a:ext>
              </a:extLst>
            </p:cNvPr>
            <p:cNvSpPr txBox="1"/>
            <p:nvPr/>
          </p:nvSpPr>
          <p:spPr>
            <a:xfrm>
              <a:off x="2228656" y="1477588"/>
              <a:ext cx="2953305" cy="1156727"/>
            </a:xfrm>
            <a:prstGeom prst="rect">
              <a:avLst/>
            </a:prstGeom>
            <a:noFill/>
            <a:ln w="9525">
              <a:noFill/>
            </a:ln>
          </p:spPr>
          <p:txBody>
            <a:bodyPr wrap="square">
              <a:spAutoFit/>
            </a:bodyPr>
            <a:lstStyle/>
            <a:p>
              <a:pPr indent="0" algn="ctr">
                <a:lnSpc>
                  <a:spcPct val="130000"/>
                </a:lnSpc>
              </a:pPr>
              <a:r>
                <a:rPr lang="en-US" altLang="en-US" sz="2800" b="1">
                  <a:latin typeface="Times New Roman" panose="02020603050405020304" pitchFamily="18" charset="0"/>
                </a:rPr>
                <a:t>Ai cũng phải ăn</a:t>
              </a:r>
            </a:p>
            <a:p>
              <a:pPr indent="0" algn="ctr">
                <a:lnSpc>
                  <a:spcPct val="130000"/>
                </a:lnSpc>
              </a:pPr>
              <a:r>
                <a:rPr lang="en-US" altLang="en-US" sz="2800" b="1">
                  <a:latin typeface="Times New Roman" panose="02020603050405020304" pitchFamily="18" charset="0"/>
                </a:rPr>
                <a:t>mới sống được</a:t>
              </a:r>
              <a:r>
                <a:rPr lang="en-GB" altLang="en-US" sz="2800" b="1">
                  <a:latin typeface="Times New Roman" panose="02020603050405020304" pitchFamily="18" charset="0"/>
                </a:rPr>
                <a:t>.</a:t>
              </a:r>
            </a:p>
          </p:txBody>
        </p:sp>
      </p:grpSp>
      <p:pic>
        <p:nvPicPr>
          <p:cNvPr id="32" name="Picture 31">
            <a:extLst>
              <a:ext uri="{FF2B5EF4-FFF2-40B4-BE49-F238E27FC236}">
                <a16:creationId xmlns:a16="http://schemas.microsoft.com/office/drawing/2014/main" id="{71E60027-23EC-4210-9D46-FDD5A100E257}"/>
              </a:ext>
            </a:extLst>
          </p:cNvPr>
          <p:cNvPicPr>
            <a:picLocks noChangeAspect="1"/>
          </p:cNvPicPr>
          <p:nvPr/>
        </p:nvPicPr>
        <p:blipFill>
          <a:blip r:embed="rId11"/>
          <a:stretch>
            <a:fillRect/>
          </a:stretch>
        </p:blipFill>
        <p:spPr>
          <a:xfrm>
            <a:off x="-1436505" y="2337553"/>
            <a:ext cx="1353429" cy="2853175"/>
          </a:xfrm>
          <a:prstGeom prst="rect">
            <a:avLst/>
          </a:prstGeom>
        </p:spPr>
      </p:pic>
    </p:spTree>
    <p:extLst>
      <p:ext uri="{BB962C8B-B14F-4D97-AF65-F5344CB8AC3E}">
        <p14:creationId xmlns:p14="http://schemas.microsoft.com/office/powerpoint/2010/main" val="2060384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83" name="Hình chữ nhật: Góc Tròn 10">
            <a:extLst>
              <a:ext uri="{FF2B5EF4-FFF2-40B4-BE49-F238E27FC236}">
                <a16:creationId xmlns:a16="http://schemas.microsoft.com/office/drawing/2014/main" id="{5B93B97B-08DA-462D-91CD-8EC457497C49}"/>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Google Shape;1052;p73"/>
          <p:cNvSpPr/>
          <p:nvPr/>
        </p:nvSpPr>
        <p:spPr>
          <a:xfrm rot="11550665" flipV="1">
            <a:off x="-686035" y="5477150"/>
            <a:ext cx="419283" cy="41928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C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3" name="Google Shape;1053;p73"/>
          <p:cNvGrpSpPr/>
          <p:nvPr/>
        </p:nvGrpSpPr>
        <p:grpSpPr>
          <a:xfrm rot="11550665" flipV="1">
            <a:off x="-1662785" y="2875795"/>
            <a:ext cx="296842" cy="252371"/>
            <a:chOff x="1168000" y="1750950"/>
            <a:chExt cx="405425" cy="344700"/>
          </a:xfrm>
        </p:grpSpPr>
        <p:sp>
          <p:nvSpPr>
            <p:cNvPr id="1054" name="Google Shape;1054;p7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011;p27">
            <a:extLst>
              <a:ext uri="{FF2B5EF4-FFF2-40B4-BE49-F238E27FC236}">
                <a16:creationId xmlns:a16="http://schemas.microsoft.com/office/drawing/2014/main" id="{F99F330D-6DAF-47E3-967D-73FD57B618AC}"/>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53" name="Google Shape;2332;p29">
            <a:extLst>
              <a:ext uri="{FF2B5EF4-FFF2-40B4-BE49-F238E27FC236}">
                <a16:creationId xmlns:a16="http://schemas.microsoft.com/office/drawing/2014/main" id="{D7FD86E2-6A3D-4A81-A769-A0B41B70AC17}"/>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5" name="Picture 24">
            <a:extLst>
              <a:ext uri="{FF2B5EF4-FFF2-40B4-BE49-F238E27FC236}">
                <a16:creationId xmlns:a16="http://schemas.microsoft.com/office/drawing/2014/main" id="{422EC7BB-8805-4005-895F-F1514FEF3F06}"/>
              </a:ext>
            </a:extLst>
          </p:cNvPr>
          <p:cNvPicPr>
            <a:picLocks noChangeAspect="1"/>
          </p:cNvPicPr>
          <p:nvPr/>
        </p:nvPicPr>
        <p:blipFill>
          <a:blip r:embed="rId3"/>
          <a:stretch>
            <a:fillRect/>
          </a:stretch>
        </p:blipFill>
        <p:spPr>
          <a:xfrm>
            <a:off x="2551001" y="251733"/>
            <a:ext cx="4041998" cy="1182727"/>
          </a:xfrm>
          <a:prstGeom prst="rect">
            <a:avLst/>
          </a:prstGeom>
        </p:spPr>
      </p:pic>
      <p:pic>
        <p:nvPicPr>
          <p:cNvPr id="4" name="Picture 3">
            <a:extLst>
              <a:ext uri="{FF2B5EF4-FFF2-40B4-BE49-F238E27FC236}">
                <a16:creationId xmlns:a16="http://schemas.microsoft.com/office/drawing/2014/main" id="{3C1E1C9B-E9D2-4AC1-8C19-5F82423AB568}"/>
              </a:ext>
            </a:extLst>
          </p:cNvPr>
          <p:cNvPicPr>
            <a:picLocks noChangeAspect="1"/>
          </p:cNvPicPr>
          <p:nvPr/>
        </p:nvPicPr>
        <p:blipFill>
          <a:blip r:embed="rId4"/>
          <a:stretch>
            <a:fillRect/>
          </a:stretch>
        </p:blipFill>
        <p:spPr>
          <a:xfrm>
            <a:off x="9520802" y="2122190"/>
            <a:ext cx="1292464" cy="3029975"/>
          </a:xfrm>
          <a:prstGeom prst="rect">
            <a:avLst/>
          </a:prstGeom>
        </p:spPr>
      </p:pic>
      <p:sp>
        <p:nvSpPr>
          <p:cNvPr id="1075" name="Google Shape;1075;p73"/>
          <p:cNvSpPr/>
          <p:nvPr/>
        </p:nvSpPr>
        <p:spPr>
          <a:xfrm rot="9640119">
            <a:off x="9171752" y="-2934006"/>
            <a:ext cx="3606169" cy="346702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5AB04E15-2D74-46BE-ADEA-8970F653B768}"/>
              </a:ext>
            </a:extLst>
          </p:cNvPr>
          <p:cNvPicPr>
            <a:picLocks noChangeAspect="1"/>
          </p:cNvPicPr>
          <p:nvPr/>
        </p:nvPicPr>
        <p:blipFill>
          <a:blip r:embed="rId5"/>
          <a:stretch>
            <a:fillRect/>
          </a:stretch>
        </p:blipFill>
        <p:spPr>
          <a:xfrm>
            <a:off x="2045175" y="2337553"/>
            <a:ext cx="1353429" cy="2853175"/>
          </a:xfrm>
          <a:prstGeom prst="rect">
            <a:avLst/>
          </a:prstGeom>
        </p:spPr>
      </p:pic>
      <p:pic>
        <p:nvPicPr>
          <p:cNvPr id="1026" name="Picture 2" descr="Gold stones and boulders in cartoon style 8852400 PNG">
            <a:extLst>
              <a:ext uri="{FF2B5EF4-FFF2-40B4-BE49-F238E27FC236}">
                <a16:creationId xmlns:a16="http://schemas.microsoft.com/office/drawing/2014/main" id="{7731B5E8-6AED-4AAF-B0CE-79BE2BB5ACA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90546" y="3363362"/>
            <a:ext cx="3044869" cy="1871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5C77D5-9A01-48D1-B45B-75C686DD0F9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tretch>
            <a:fillRect/>
          </a:stretch>
        </p:blipFill>
        <p:spPr>
          <a:xfrm>
            <a:off x="6486768" y="2918136"/>
            <a:ext cx="2619335" cy="2619335"/>
          </a:xfrm>
          <a:prstGeom prst="rect">
            <a:avLst/>
          </a:prstGeom>
        </p:spPr>
      </p:pic>
      <p:pic>
        <p:nvPicPr>
          <p:cNvPr id="7" name="Picture 6">
            <a:extLst>
              <a:ext uri="{FF2B5EF4-FFF2-40B4-BE49-F238E27FC236}">
                <a16:creationId xmlns:a16="http://schemas.microsoft.com/office/drawing/2014/main" id="{17D0E5E7-6887-4418-8476-4ADB443C7A3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tretch>
            <a:fillRect/>
          </a:stretch>
        </p:blipFill>
        <p:spPr>
          <a:xfrm>
            <a:off x="-509563" y="2983644"/>
            <a:ext cx="2281776" cy="2229120"/>
          </a:xfrm>
          <a:prstGeom prst="rect">
            <a:avLst/>
          </a:prstGeom>
        </p:spPr>
      </p:pic>
      <p:grpSp>
        <p:nvGrpSpPr>
          <p:cNvPr id="31" name="Group 30">
            <a:extLst>
              <a:ext uri="{FF2B5EF4-FFF2-40B4-BE49-F238E27FC236}">
                <a16:creationId xmlns:a16="http://schemas.microsoft.com/office/drawing/2014/main" id="{D5283263-5833-44A2-8360-D2298B82A624}"/>
              </a:ext>
            </a:extLst>
          </p:cNvPr>
          <p:cNvGrpSpPr/>
          <p:nvPr/>
        </p:nvGrpSpPr>
        <p:grpSpPr>
          <a:xfrm>
            <a:off x="3593434" y="1192107"/>
            <a:ext cx="3460003" cy="2106878"/>
            <a:chOff x="1873956" y="1192107"/>
            <a:chExt cx="3460003" cy="2106878"/>
          </a:xfrm>
        </p:grpSpPr>
        <p:pic>
          <p:nvPicPr>
            <p:cNvPr id="32" name="Picture 4">
              <a:extLst>
                <a:ext uri="{FF2B5EF4-FFF2-40B4-BE49-F238E27FC236}">
                  <a16:creationId xmlns:a16="http://schemas.microsoft.com/office/drawing/2014/main" id="{A5FDD299-4476-49C2-A792-97B809ECBB4C}"/>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9236"/>
            <a:stretch/>
          </p:blipFill>
          <p:spPr>
            <a:xfrm flipH="1">
              <a:off x="1873956" y="1192107"/>
              <a:ext cx="3460003" cy="2106878"/>
            </a:xfrm>
            <a:prstGeom prst="rect">
              <a:avLst/>
            </a:prstGeom>
          </p:spPr>
        </p:pic>
        <p:sp>
          <p:nvSpPr>
            <p:cNvPr id="33" name="Text Box 99">
              <a:extLst>
                <a:ext uri="{FF2B5EF4-FFF2-40B4-BE49-F238E27FC236}">
                  <a16:creationId xmlns:a16="http://schemas.microsoft.com/office/drawing/2014/main" id="{54C7E2CD-2C81-49FA-A3A6-CB8ADF0BC076}"/>
                </a:ext>
              </a:extLst>
            </p:cNvPr>
            <p:cNvSpPr txBox="1"/>
            <p:nvPr/>
          </p:nvSpPr>
          <p:spPr>
            <a:xfrm>
              <a:off x="2084992" y="1329873"/>
              <a:ext cx="3132962" cy="1716880"/>
            </a:xfrm>
            <a:prstGeom prst="rect">
              <a:avLst/>
            </a:prstGeom>
            <a:noFill/>
            <a:ln w="9525">
              <a:noFill/>
            </a:ln>
          </p:spPr>
          <p:txBody>
            <a:bodyPr wrap="square">
              <a:spAutoFit/>
            </a:bodyPr>
            <a:lstStyle/>
            <a:p>
              <a:pPr indent="0" algn="ctr">
                <a:lnSpc>
                  <a:spcPct val="130000"/>
                </a:lnSpc>
              </a:pPr>
              <a:r>
                <a:rPr lang="vi-VN" altLang="en-US" sz="2800" b="1">
                  <a:ln w="38100">
                    <a:solidFill>
                      <a:schemeClr val="bg1"/>
                    </a:solidFill>
                  </a:ln>
                  <a:latin typeface="Times New Roman" panose="02020603050405020304" pitchFamily="18" charset="0"/>
                </a:rPr>
                <a:t>Có vàng là có tiền, có tiền sẽ mua được lúa, gạo.</a:t>
              </a:r>
            </a:p>
          </p:txBody>
        </p:sp>
        <p:sp>
          <p:nvSpPr>
            <p:cNvPr id="34" name="Text Box 99">
              <a:extLst>
                <a:ext uri="{FF2B5EF4-FFF2-40B4-BE49-F238E27FC236}">
                  <a16:creationId xmlns:a16="http://schemas.microsoft.com/office/drawing/2014/main" id="{5F6D068B-064B-4EDA-8B35-0785FED00F96}"/>
                </a:ext>
              </a:extLst>
            </p:cNvPr>
            <p:cNvSpPr txBox="1"/>
            <p:nvPr/>
          </p:nvSpPr>
          <p:spPr>
            <a:xfrm>
              <a:off x="2084992" y="1329873"/>
              <a:ext cx="3132962" cy="1716880"/>
            </a:xfrm>
            <a:prstGeom prst="rect">
              <a:avLst/>
            </a:prstGeom>
            <a:noFill/>
            <a:ln w="9525">
              <a:noFill/>
            </a:ln>
          </p:spPr>
          <p:txBody>
            <a:bodyPr wrap="square">
              <a:spAutoFit/>
            </a:bodyPr>
            <a:lstStyle/>
            <a:p>
              <a:pPr indent="0" algn="ctr">
                <a:lnSpc>
                  <a:spcPct val="130000"/>
                </a:lnSpc>
              </a:pPr>
              <a:r>
                <a:rPr lang="vi-VN" altLang="en-US" sz="2800" b="1">
                  <a:latin typeface="Times New Roman" panose="02020603050405020304" pitchFamily="18" charset="0"/>
                </a:rPr>
                <a:t>Có vàng là có tiền, có tiền sẽ mua được lúa, gạo.</a:t>
              </a:r>
            </a:p>
          </p:txBody>
        </p:sp>
      </p:grpSp>
      <p:pic>
        <p:nvPicPr>
          <p:cNvPr id="35" name="Picture 34">
            <a:extLst>
              <a:ext uri="{FF2B5EF4-FFF2-40B4-BE49-F238E27FC236}">
                <a16:creationId xmlns:a16="http://schemas.microsoft.com/office/drawing/2014/main" id="{FC881E41-D323-45F9-9404-E017B39C38D2}"/>
              </a:ext>
            </a:extLst>
          </p:cNvPr>
          <p:cNvPicPr>
            <a:picLocks noChangeAspect="1"/>
          </p:cNvPicPr>
          <p:nvPr/>
        </p:nvPicPr>
        <p:blipFill>
          <a:blip r:embed="rId14"/>
          <a:stretch>
            <a:fillRect/>
          </a:stretch>
        </p:blipFill>
        <p:spPr>
          <a:xfrm>
            <a:off x="-1913478" y="2205846"/>
            <a:ext cx="1707028" cy="2969009"/>
          </a:xfrm>
          <a:prstGeom prst="rect">
            <a:avLst/>
          </a:prstGeom>
        </p:spPr>
      </p:pic>
    </p:spTree>
    <p:extLst>
      <p:ext uri="{BB962C8B-B14F-4D97-AF65-F5344CB8AC3E}">
        <p14:creationId xmlns:p14="http://schemas.microsoft.com/office/powerpoint/2010/main" val="424288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83" name="Hình chữ nhật: Góc Tròn 10">
            <a:extLst>
              <a:ext uri="{FF2B5EF4-FFF2-40B4-BE49-F238E27FC236}">
                <a16:creationId xmlns:a16="http://schemas.microsoft.com/office/drawing/2014/main" id="{5B93B97B-08DA-462D-91CD-8EC457497C49}"/>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Google Shape;1052;p73"/>
          <p:cNvSpPr/>
          <p:nvPr/>
        </p:nvSpPr>
        <p:spPr>
          <a:xfrm rot="11550665" flipV="1">
            <a:off x="-686035" y="5477150"/>
            <a:ext cx="419283" cy="41928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C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3" name="Google Shape;1053;p73"/>
          <p:cNvGrpSpPr/>
          <p:nvPr/>
        </p:nvGrpSpPr>
        <p:grpSpPr>
          <a:xfrm rot="11550665" flipV="1">
            <a:off x="-1662785" y="2875795"/>
            <a:ext cx="296842" cy="252371"/>
            <a:chOff x="1168000" y="1750950"/>
            <a:chExt cx="405425" cy="344700"/>
          </a:xfrm>
        </p:grpSpPr>
        <p:sp>
          <p:nvSpPr>
            <p:cNvPr id="1054" name="Google Shape;1054;p7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011;p27">
            <a:extLst>
              <a:ext uri="{FF2B5EF4-FFF2-40B4-BE49-F238E27FC236}">
                <a16:creationId xmlns:a16="http://schemas.microsoft.com/office/drawing/2014/main" id="{F99F330D-6DAF-47E3-967D-73FD57B618AC}"/>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53" name="Google Shape;2332;p29">
            <a:extLst>
              <a:ext uri="{FF2B5EF4-FFF2-40B4-BE49-F238E27FC236}">
                <a16:creationId xmlns:a16="http://schemas.microsoft.com/office/drawing/2014/main" id="{D7FD86E2-6A3D-4A81-A769-A0B41B70AC17}"/>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5" name="Picture 24">
            <a:extLst>
              <a:ext uri="{FF2B5EF4-FFF2-40B4-BE49-F238E27FC236}">
                <a16:creationId xmlns:a16="http://schemas.microsoft.com/office/drawing/2014/main" id="{422EC7BB-8805-4005-895F-F1514FEF3F06}"/>
              </a:ext>
            </a:extLst>
          </p:cNvPr>
          <p:cNvPicPr>
            <a:picLocks noChangeAspect="1"/>
          </p:cNvPicPr>
          <p:nvPr/>
        </p:nvPicPr>
        <p:blipFill>
          <a:blip r:embed="rId3"/>
          <a:stretch>
            <a:fillRect/>
          </a:stretch>
        </p:blipFill>
        <p:spPr>
          <a:xfrm>
            <a:off x="2551001" y="251733"/>
            <a:ext cx="4041998" cy="1182727"/>
          </a:xfrm>
          <a:prstGeom prst="rect">
            <a:avLst/>
          </a:prstGeom>
        </p:spPr>
      </p:pic>
      <p:sp>
        <p:nvSpPr>
          <p:cNvPr id="1075" name="Google Shape;1075;p73"/>
          <p:cNvSpPr/>
          <p:nvPr/>
        </p:nvSpPr>
        <p:spPr>
          <a:xfrm rot="9640119">
            <a:off x="9171752" y="-2934006"/>
            <a:ext cx="3606169" cy="346702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5AB04E15-2D74-46BE-ADEA-8970F653B768}"/>
              </a:ext>
            </a:extLst>
          </p:cNvPr>
          <p:cNvPicPr>
            <a:picLocks noChangeAspect="1"/>
          </p:cNvPicPr>
          <p:nvPr/>
        </p:nvPicPr>
        <p:blipFill>
          <a:blip r:embed="rId4"/>
          <a:stretch>
            <a:fillRect/>
          </a:stretch>
        </p:blipFill>
        <p:spPr>
          <a:xfrm>
            <a:off x="-1674844" y="2337553"/>
            <a:ext cx="1353429" cy="2853175"/>
          </a:xfrm>
          <a:prstGeom prst="rect">
            <a:avLst/>
          </a:prstGeom>
        </p:spPr>
      </p:pic>
      <p:pic>
        <p:nvPicPr>
          <p:cNvPr id="2050" name="Picture 2" descr="Time PNGs for Free Download">
            <a:extLst>
              <a:ext uri="{FF2B5EF4-FFF2-40B4-BE49-F238E27FC236}">
                <a16:creationId xmlns:a16="http://schemas.microsoft.com/office/drawing/2014/main" id="{0EA58C0B-1561-4DCA-9B95-A1706E7367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20" y="2598421"/>
            <a:ext cx="2838292" cy="2838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d Alarm clock icon. Purple vintage clock with twin bell at six o clock, 6  AM PM vibrate alert floating isolated on transparent. Time keeping concept.  Cartoon icon smooth. 3d rendering. 24075851 PNG">
            <a:extLst>
              <a:ext uri="{FF2B5EF4-FFF2-40B4-BE49-F238E27FC236}">
                <a16:creationId xmlns:a16="http://schemas.microsoft.com/office/drawing/2014/main" id="{42E623DE-648B-49AC-819B-910CDCCD52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4671728" y="2037644"/>
            <a:ext cx="4472272" cy="3193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2C652B2-4454-417B-AEA5-423847122681}"/>
              </a:ext>
            </a:extLst>
          </p:cNvPr>
          <p:cNvPicPr>
            <a:picLocks noChangeAspect="1"/>
          </p:cNvPicPr>
          <p:nvPr/>
        </p:nvPicPr>
        <p:blipFill>
          <a:blip r:embed="rId9"/>
          <a:stretch>
            <a:fillRect/>
          </a:stretch>
        </p:blipFill>
        <p:spPr>
          <a:xfrm>
            <a:off x="3194756" y="2205846"/>
            <a:ext cx="1707028" cy="2969009"/>
          </a:xfrm>
          <a:prstGeom prst="rect">
            <a:avLst/>
          </a:prstGeom>
        </p:spPr>
      </p:pic>
      <p:grpSp>
        <p:nvGrpSpPr>
          <p:cNvPr id="28" name="Group 27">
            <a:extLst>
              <a:ext uri="{FF2B5EF4-FFF2-40B4-BE49-F238E27FC236}">
                <a16:creationId xmlns:a16="http://schemas.microsoft.com/office/drawing/2014/main" id="{373409E8-3CF6-47EF-B522-9BB5F10F9DC7}"/>
              </a:ext>
            </a:extLst>
          </p:cNvPr>
          <p:cNvGrpSpPr/>
          <p:nvPr/>
        </p:nvGrpSpPr>
        <p:grpSpPr>
          <a:xfrm>
            <a:off x="134840" y="1192107"/>
            <a:ext cx="3460003" cy="2106878"/>
            <a:chOff x="1873956" y="1192107"/>
            <a:chExt cx="3460003" cy="2106878"/>
          </a:xfrm>
        </p:grpSpPr>
        <p:pic>
          <p:nvPicPr>
            <p:cNvPr id="29" name="Picture 4">
              <a:extLst>
                <a:ext uri="{FF2B5EF4-FFF2-40B4-BE49-F238E27FC236}">
                  <a16:creationId xmlns:a16="http://schemas.microsoft.com/office/drawing/2014/main" id="{25A33C59-6CE4-4C18-837C-0E798C8563D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9236"/>
            <a:stretch/>
          </p:blipFill>
          <p:spPr>
            <a:xfrm>
              <a:off x="1873956" y="1192107"/>
              <a:ext cx="3460003" cy="2106878"/>
            </a:xfrm>
            <a:prstGeom prst="rect">
              <a:avLst/>
            </a:prstGeom>
          </p:spPr>
        </p:pic>
        <p:sp>
          <p:nvSpPr>
            <p:cNvPr id="30" name="Text Box 99">
              <a:extLst>
                <a:ext uri="{FF2B5EF4-FFF2-40B4-BE49-F238E27FC236}">
                  <a16:creationId xmlns:a16="http://schemas.microsoft.com/office/drawing/2014/main" id="{A7AE1C97-DADD-450C-9628-030AC4A9A6D2}"/>
                </a:ext>
              </a:extLst>
            </p:cNvPr>
            <p:cNvSpPr txBox="1"/>
            <p:nvPr/>
          </p:nvSpPr>
          <p:spPr>
            <a:xfrm>
              <a:off x="2228656" y="1335540"/>
              <a:ext cx="2953305" cy="1716880"/>
            </a:xfrm>
            <a:prstGeom prst="rect">
              <a:avLst/>
            </a:prstGeom>
            <a:noFill/>
            <a:ln w="9525">
              <a:noFill/>
            </a:ln>
          </p:spPr>
          <p:txBody>
            <a:bodyPr wrap="square">
              <a:spAutoFit/>
            </a:bodyPr>
            <a:lstStyle/>
            <a:p>
              <a:pPr indent="0" algn="ctr">
                <a:lnSpc>
                  <a:spcPct val="130000"/>
                </a:lnSpc>
              </a:pPr>
              <a:r>
                <a:rPr lang="en-US" altLang="en-US" sz="2800" b="1">
                  <a:ln w="38100">
                    <a:solidFill>
                      <a:schemeClr val="bg1"/>
                    </a:solidFill>
                  </a:ln>
                  <a:latin typeface="Times New Roman" panose="02020603050405020304" pitchFamily="18" charset="0"/>
                </a:rPr>
                <a:t>Có thì giờ mới làm ra lúa gạo, vàng bạc</a:t>
              </a:r>
              <a:endParaRPr lang="en-GB" altLang="en-US" sz="2800" b="1">
                <a:ln w="38100">
                  <a:solidFill>
                    <a:schemeClr val="bg1"/>
                  </a:solidFill>
                </a:ln>
                <a:latin typeface="Times New Roman" panose="02020603050405020304" pitchFamily="18" charset="0"/>
              </a:endParaRPr>
            </a:p>
          </p:txBody>
        </p:sp>
        <p:sp>
          <p:nvSpPr>
            <p:cNvPr id="35" name="Text Box 99">
              <a:extLst>
                <a:ext uri="{FF2B5EF4-FFF2-40B4-BE49-F238E27FC236}">
                  <a16:creationId xmlns:a16="http://schemas.microsoft.com/office/drawing/2014/main" id="{5A2AF714-E96A-47F2-88E3-E5F248B278C9}"/>
                </a:ext>
              </a:extLst>
            </p:cNvPr>
            <p:cNvSpPr txBox="1"/>
            <p:nvPr/>
          </p:nvSpPr>
          <p:spPr>
            <a:xfrm>
              <a:off x="2228656" y="1335540"/>
              <a:ext cx="2953305" cy="1716880"/>
            </a:xfrm>
            <a:prstGeom prst="rect">
              <a:avLst/>
            </a:prstGeom>
            <a:noFill/>
            <a:ln w="9525">
              <a:noFill/>
            </a:ln>
          </p:spPr>
          <p:txBody>
            <a:bodyPr wrap="square">
              <a:spAutoFit/>
            </a:bodyPr>
            <a:lstStyle/>
            <a:p>
              <a:pPr indent="0" algn="ctr">
                <a:lnSpc>
                  <a:spcPct val="130000"/>
                </a:lnSpc>
              </a:pPr>
              <a:r>
                <a:rPr lang="en-US" altLang="en-US" sz="2800" b="1">
                  <a:latin typeface="Times New Roman" panose="02020603050405020304" pitchFamily="18" charset="0"/>
                </a:rPr>
                <a:t>Có thì giờ mới làm ra lúa gạo, vàng bạc</a:t>
              </a:r>
              <a:endParaRPr lang="en-GB" altLang="en-US" sz="2800" b="1">
                <a:latin typeface="Times New Roman" panose="02020603050405020304" pitchFamily="18" charset="0"/>
              </a:endParaRPr>
            </a:p>
          </p:txBody>
        </p:sp>
      </p:grpSp>
    </p:spTree>
    <p:extLst>
      <p:ext uri="{BB962C8B-B14F-4D97-AF65-F5344CB8AC3E}">
        <p14:creationId xmlns:p14="http://schemas.microsoft.com/office/powerpoint/2010/main" val="378306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21" name="Hình chữ nhật: Góc Tròn 10">
            <a:extLst>
              <a:ext uri="{FF2B5EF4-FFF2-40B4-BE49-F238E27FC236}">
                <a16:creationId xmlns:a16="http://schemas.microsoft.com/office/drawing/2014/main" id="{04D0D059-F0A6-48F4-80E5-DD8CA84FF4B3}"/>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Google Shape;2011;p27">
            <a:extLst>
              <a:ext uri="{FF2B5EF4-FFF2-40B4-BE49-F238E27FC236}">
                <a16:creationId xmlns:a16="http://schemas.microsoft.com/office/drawing/2014/main" id="{1811ACF0-0E5B-44EA-87C1-1BBA1742EF66}"/>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 name="Google Shape;2332;p29">
            <a:extLst>
              <a:ext uri="{FF2B5EF4-FFF2-40B4-BE49-F238E27FC236}">
                <a16:creationId xmlns:a16="http://schemas.microsoft.com/office/drawing/2014/main" id="{688C6130-A9A2-4DD8-AD1F-CA372246B96E}"/>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4" name="Picture 23">
            <a:extLst>
              <a:ext uri="{FF2B5EF4-FFF2-40B4-BE49-F238E27FC236}">
                <a16:creationId xmlns:a16="http://schemas.microsoft.com/office/drawing/2014/main" id="{6DF94EBE-D426-4582-A6FD-06D58AE8FB57}"/>
              </a:ext>
            </a:extLst>
          </p:cNvPr>
          <p:cNvPicPr>
            <a:picLocks noChangeAspect="1"/>
          </p:cNvPicPr>
          <p:nvPr/>
        </p:nvPicPr>
        <p:blipFill>
          <a:blip r:embed="rId3"/>
          <a:stretch>
            <a:fillRect/>
          </a:stretch>
        </p:blipFill>
        <p:spPr>
          <a:xfrm>
            <a:off x="2551001" y="251733"/>
            <a:ext cx="4041998" cy="1182727"/>
          </a:xfrm>
          <a:prstGeom prst="rect">
            <a:avLst/>
          </a:prstGeom>
        </p:spPr>
      </p:pic>
      <p:sp>
        <p:nvSpPr>
          <p:cNvPr id="541" name="Google Shape;541;p59"/>
          <p:cNvSpPr/>
          <p:nvPr/>
        </p:nvSpPr>
        <p:spPr>
          <a:xfrm rot="-129175">
            <a:off x="2063391" y="1758318"/>
            <a:ext cx="5009839" cy="2460997"/>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867665" y="1527693"/>
            <a:ext cx="5009839" cy="2460997"/>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Box 99">
            <a:extLst>
              <a:ext uri="{FF2B5EF4-FFF2-40B4-BE49-F238E27FC236}">
                <a16:creationId xmlns:a16="http://schemas.microsoft.com/office/drawing/2014/main" id="{B96FACC4-CE92-4559-806C-9F83ABCFE220}"/>
              </a:ext>
            </a:extLst>
          </p:cNvPr>
          <p:cNvSpPr txBox="1"/>
          <p:nvPr/>
        </p:nvSpPr>
        <p:spPr>
          <a:xfrm>
            <a:off x="2189335" y="1701783"/>
            <a:ext cx="4567492" cy="1917063"/>
          </a:xfrm>
          <a:prstGeom prst="rect">
            <a:avLst/>
          </a:prstGeom>
          <a:noFill/>
          <a:ln w="9525">
            <a:noFill/>
          </a:ln>
        </p:spPr>
        <p:txBody>
          <a:bodyPr wrap="square">
            <a:spAutoFit/>
          </a:bodyPr>
          <a:lstStyle/>
          <a:p>
            <a:pPr indent="0" algn="ctr">
              <a:lnSpc>
                <a:spcPct val="130000"/>
              </a:lnSpc>
            </a:pPr>
            <a:r>
              <a:rPr lang="en-US" altLang="en-US" sz="4800" b="1">
                <a:solidFill>
                  <a:srgbClr val="0070C0"/>
                </a:solidFill>
                <a:latin typeface="UTM Duepuntozero" panose="02040603050506020204" pitchFamily="18" charset="0"/>
              </a:rPr>
              <a:t>Ý chính của </a:t>
            </a:r>
          </a:p>
          <a:p>
            <a:pPr indent="0" algn="ctr">
              <a:lnSpc>
                <a:spcPct val="130000"/>
              </a:lnSpc>
            </a:pPr>
            <a:r>
              <a:rPr lang="en-US" altLang="en-US" sz="4800" b="1">
                <a:solidFill>
                  <a:srgbClr val="0070C0"/>
                </a:solidFill>
                <a:latin typeface="UTM Duepuntozero" panose="02040603050506020204" pitchFamily="18" charset="0"/>
              </a:rPr>
              <a:t>đoạn 1, 2 là gì?</a:t>
            </a:r>
            <a:endParaRPr lang="vi-VN" altLang="en-US" sz="4800" b="1">
              <a:solidFill>
                <a:srgbClr val="0070C0"/>
              </a:solidFill>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83" name="Hình chữ nhật: Góc Tròn 10">
            <a:extLst>
              <a:ext uri="{FF2B5EF4-FFF2-40B4-BE49-F238E27FC236}">
                <a16:creationId xmlns:a16="http://schemas.microsoft.com/office/drawing/2014/main" id="{5B93B97B-08DA-462D-91CD-8EC457497C49}"/>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Google Shape;1052;p73"/>
          <p:cNvSpPr/>
          <p:nvPr/>
        </p:nvSpPr>
        <p:spPr>
          <a:xfrm rot="11550665" flipV="1">
            <a:off x="-686035" y="5477150"/>
            <a:ext cx="419283" cy="41928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C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3" name="Google Shape;1053;p73"/>
          <p:cNvGrpSpPr/>
          <p:nvPr/>
        </p:nvGrpSpPr>
        <p:grpSpPr>
          <a:xfrm rot="11550665" flipV="1">
            <a:off x="-1662785" y="2875795"/>
            <a:ext cx="296842" cy="252371"/>
            <a:chOff x="1168000" y="1750950"/>
            <a:chExt cx="405425" cy="344700"/>
          </a:xfrm>
        </p:grpSpPr>
        <p:sp>
          <p:nvSpPr>
            <p:cNvPr id="1054" name="Google Shape;1054;p7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2011;p27">
            <a:extLst>
              <a:ext uri="{FF2B5EF4-FFF2-40B4-BE49-F238E27FC236}">
                <a16:creationId xmlns:a16="http://schemas.microsoft.com/office/drawing/2014/main" id="{F99F330D-6DAF-47E3-967D-73FD57B618AC}"/>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53" name="Google Shape;2332;p29">
            <a:extLst>
              <a:ext uri="{FF2B5EF4-FFF2-40B4-BE49-F238E27FC236}">
                <a16:creationId xmlns:a16="http://schemas.microsoft.com/office/drawing/2014/main" id="{D7FD86E2-6A3D-4A81-A769-A0B41B70AC17}"/>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5" name="Picture 24">
            <a:extLst>
              <a:ext uri="{FF2B5EF4-FFF2-40B4-BE49-F238E27FC236}">
                <a16:creationId xmlns:a16="http://schemas.microsoft.com/office/drawing/2014/main" id="{422EC7BB-8805-4005-895F-F1514FEF3F06}"/>
              </a:ext>
            </a:extLst>
          </p:cNvPr>
          <p:cNvPicPr>
            <a:picLocks noChangeAspect="1"/>
          </p:cNvPicPr>
          <p:nvPr/>
        </p:nvPicPr>
        <p:blipFill>
          <a:blip r:embed="rId3"/>
          <a:stretch>
            <a:fillRect/>
          </a:stretch>
        </p:blipFill>
        <p:spPr>
          <a:xfrm>
            <a:off x="2551001" y="251733"/>
            <a:ext cx="4041998" cy="1182727"/>
          </a:xfrm>
          <a:prstGeom prst="rect">
            <a:avLst/>
          </a:prstGeom>
        </p:spPr>
      </p:pic>
      <p:pic>
        <p:nvPicPr>
          <p:cNvPr id="21" name="Picture 2">
            <a:extLst>
              <a:ext uri="{FF2B5EF4-FFF2-40B4-BE49-F238E27FC236}">
                <a16:creationId xmlns:a16="http://schemas.microsoft.com/office/drawing/2014/main" id="{B43F76DE-023C-437B-A474-AE5E39DC8C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5247" y="1341533"/>
            <a:ext cx="6551930" cy="2268855"/>
          </a:xfrm>
          <a:prstGeom prst="rect">
            <a:avLst/>
          </a:prstGeom>
        </p:spPr>
      </p:pic>
      <p:pic>
        <p:nvPicPr>
          <p:cNvPr id="22" name="Picture 7">
            <a:extLst>
              <a:ext uri="{FF2B5EF4-FFF2-40B4-BE49-F238E27FC236}">
                <a16:creationId xmlns:a16="http://schemas.microsoft.com/office/drawing/2014/main" id="{E69DDC49-E855-42B9-BA82-247CF3B589CB}"/>
              </a:ext>
            </a:extLst>
          </p:cNvPr>
          <p:cNvPicPr>
            <a:picLocks noChangeAspect="1"/>
          </p:cNvPicPr>
          <p:nvPr/>
        </p:nvPicPr>
        <p:blipFill>
          <a:blip r:embed="rId6" cstate="print">
            <a:extLst>
              <a:ext uri="{28A0092B-C50C-407E-A947-70E740481C1C}">
                <a14:useLocalDpi xmlns:a14="http://schemas.microsoft.com/office/drawing/2010/main" val="0"/>
              </a:ext>
            </a:extLst>
          </a:blip>
          <a:srcRect b="57369"/>
          <a:stretch>
            <a:fillRect/>
          </a:stretch>
        </p:blipFill>
        <p:spPr>
          <a:xfrm>
            <a:off x="6469481" y="1789903"/>
            <a:ext cx="2594610" cy="3340735"/>
          </a:xfrm>
          <a:prstGeom prst="rect">
            <a:avLst/>
          </a:prstGeom>
        </p:spPr>
      </p:pic>
      <p:sp>
        <p:nvSpPr>
          <p:cNvPr id="23" name="TextBox 22">
            <a:extLst>
              <a:ext uri="{FF2B5EF4-FFF2-40B4-BE49-F238E27FC236}">
                <a16:creationId xmlns:a16="http://schemas.microsoft.com/office/drawing/2014/main" id="{B051C701-BEC0-4FFC-A8EB-33BCB9CA9368}"/>
              </a:ext>
            </a:extLst>
          </p:cNvPr>
          <p:cNvSpPr txBox="1"/>
          <p:nvPr/>
        </p:nvSpPr>
        <p:spPr>
          <a:xfrm>
            <a:off x="937007" y="1690293"/>
            <a:ext cx="5438886" cy="1308820"/>
          </a:xfrm>
          <a:prstGeom prst="rect">
            <a:avLst/>
          </a:prstGeom>
          <a:noFill/>
        </p:spPr>
        <p:txBody>
          <a:bodyPr wrap="square" rtlCol="0">
            <a:spAutoFit/>
          </a:bodyPr>
          <a:lstStyle/>
          <a:p>
            <a:pPr algn="just">
              <a:lnSpc>
                <a:spcPct val="130000"/>
              </a:lnSpc>
            </a:pPr>
            <a:r>
              <a:rPr lang="vi-VN" sz="3200" b="1">
                <a:solidFill>
                  <a:schemeClr val="tx2">
                    <a:lumMod val="10000"/>
                  </a:schemeClr>
                </a:solidFill>
                <a:effectLst/>
                <a:latin typeface="Times New Roman" panose="02020603050405020304" pitchFamily="18" charset="0"/>
                <a:ea typeface="Times New Roman" panose="02020603050405020304" pitchFamily="18" charset="0"/>
              </a:rPr>
              <a:t>Vì sao thầy giáo cho rằng người lao động mới quý nhất?</a:t>
            </a:r>
          </a:p>
        </p:txBody>
      </p:sp>
      <p:pic>
        <p:nvPicPr>
          <p:cNvPr id="19" name="Picture 2">
            <a:extLst>
              <a:ext uri="{FF2B5EF4-FFF2-40B4-BE49-F238E27FC236}">
                <a16:creationId xmlns:a16="http://schemas.microsoft.com/office/drawing/2014/main" id="{F577CB7C-9DC0-4D2A-BB40-C13843FEBC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610846" y="2860717"/>
            <a:ext cx="3258657" cy="2342159"/>
          </a:xfrm>
          <a:prstGeom prst="rect">
            <a:avLst/>
          </a:prstGeom>
        </p:spPr>
      </p:pic>
      <p:sp>
        <p:nvSpPr>
          <p:cNvPr id="1075" name="Google Shape;1075;p73"/>
          <p:cNvSpPr/>
          <p:nvPr/>
        </p:nvSpPr>
        <p:spPr>
          <a:xfrm rot="2006754">
            <a:off x="99820" y="4323359"/>
            <a:ext cx="697501" cy="67058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3D illustration. Successful young Businessman 3D Cartoon Character. Young  businessman smiling proudly showing off his pile of gold coins. 3D Cartoon  Character 16717195 PNG">
            <a:extLst>
              <a:ext uri="{FF2B5EF4-FFF2-40B4-BE49-F238E27FC236}">
                <a16:creationId xmlns:a16="http://schemas.microsoft.com/office/drawing/2014/main" id="{600485B2-05D2-437E-B02C-BCAC00F4A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9931" y="2353733"/>
            <a:ext cx="1641448" cy="291893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est Hurried Workers Pull Clock Arrows on Huge Watches Using Rope  Illustration download in PNG &amp; Vector format">
            <a:extLst>
              <a:ext uri="{FF2B5EF4-FFF2-40B4-BE49-F238E27FC236}">
                <a16:creationId xmlns:a16="http://schemas.microsoft.com/office/drawing/2014/main" id="{FA5CDAC5-13A0-4398-BDC8-2C7CC893A2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478400" y="2788758"/>
            <a:ext cx="6157046" cy="23238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07F233F-FEE8-4726-93CA-FCCCEE2193D7}"/>
              </a:ext>
            </a:extLst>
          </p:cNvPr>
          <p:cNvGrpSpPr/>
          <p:nvPr/>
        </p:nvGrpSpPr>
        <p:grpSpPr>
          <a:xfrm>
            <a:off x="1594261" y="1354677"/>
            <a:ext cx="5593558" cy="2290605"/>
            <a:chOff x="1594261" y="1354677"/>
            <a:chExt cx="5593558" cy="2290605"/>
          </a:xfrm>
        </p:grpSpPr>
        <p:grpSp>
          <p:nvGrpSpPr>
            <p:cNvPr id="26" name="Google Shape;658;p64">
              <a:extLst>
                <a:ext uri="{FF2B5EF4-FFF2-40B4-BE49-F238E27FC236}">
                  <a16:creationId xmlns:a16="http://schemas.microsoft.com/office/drawing/2014/main" id="{8D459E25-54C0-4638-8CCD-CAFF76106B7D}"/>
                </a:ext>
              </a:extLst>
            </p:cNvPr>
            <p:cNvGrpSpPr/>
            <p:nvPr/>
          </p:nvGrpSpPr>
          <p:grpSpPr>
            <a:xfrm>
              <a:off x="1594261" y="1354677"/>
              <a:ext cx="5593558" cy="2290605"/>
              <a:chOff x="1448913" y="909170"/>
              <a:chExt cx="6173500" cy="3217445"/>
            </a:xfrm>
          </p:grpSpPr>
          <p:sp>
            <p:nvSpPr>
              <p:cNvPr id="27" name="Google Shape;659;p64">
                <a:extLst>
                  <a:ext uri="{FF2B5EF4-FFF2-40B4-BE49-F238E27FC236}">
                    <a16:creationId xmlns:a16="http://schemas.microsoft.com/office/drawing/2014/main" id="{835E5FC7-8F1D-473D-9C70-FC9F9153B128}"/>
                  </a:ext>
                </a:extLst>
              </p:cNvPr>
              <p:cNvSpPr/>
              <p:nvPr/>
            </p:nvSpPr>
            <p:spPr>
              <a:xfrm rot="-57798">
                <a:off x="1448492" y="1150914"/>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0;p64">
                <a:extLst>
                  <a:ext uri="{FF2B5EF4-FFF2-40B4-BE49-F238E27FC236}">
                    <a16:creationId xmlns:a16="http://schemas.microsoft.com/office/drawing/2014/main" id="{CE3A6F31-E19C-4699-83B7-79EB9B673B98}"/>
                  </a:ext>
                </a:extLst>
              </p:cNvPr>
              <p:cNvSpPr/>
              <p:nvPr/>
            </p:nvSpPr>
            <p:spPr>
              <a:xfrm rot="33568">
                <a:off x="1591821" y="936578"/>
                <a:ext cx="5960384" cy="2927183"/>
              </a:xfrm>
              <a:prstGeom prst="roundRect">
                <a:avLst>
                  <a:gd name="adj" fmla="val 24491"/>
                </a:avLst>
              </a:prstGeom>
              <a:solidFill>
                <a:schemeClr val="lt1">
                  <a:alpha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38CFB34-1DF0-469D-8320-F9588BE8F8B9}"/>
                </a:ext>
              </a:extLst>
            </p:cNvPr>
            <p:cNvSpPr txBox="1"/>
            <p:nvPr/>
          </p:nvSpPr>
          <p:spPr>
            <a:xfrm>
              <a:off x="1850535" y="1508228"/>
              <a:ext cx="5175179" cy="1815882"/>
            </a:xfrm>
            <a:prstGeom prst="rect">
              <a:avLst/>
            </a:prstGeom>
            <a:noFill/>
          </p:spPr>
          <p:txBody>
            <a:bodyPr wrap="square" rtlCol="0">
              <a:spAutoFit/>
            </a:bodyPr>
            <a:lstStyle/>
            <a:p>
              <a:pPr algn="just"/>
              <a:r>
                <a:rPr lang="vi-VN" sz="2800" b="1">
                  <a:latin typeface="+mj-lt"/>
                </a:rPr>
                <a:t>Vì không có người lao động thì không có lúa gạo, vàng bạc và thì giờ cũng trôi qua một cách vô vị.</a:t>
              </a:r>
              <a:endParaRPr lang="en-US" sz="2800" b="1">
                <a:latin typeface="+mj-lt"/>
              </a:endParaRPr>
            </a:p>
          </p:txBody>
        </p:sp>
      </p:grpSp>
    </p:spTree>
    <p:extLst>
      <p:ext uri="{BB962C8B-B14F-4D97-AF65-F5344CB8AC3E}">
        <p14:creationId xmlns:p14="http://schemas.microsoft.com/office/powerpoint/2010/main" val="226669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randombar(horizontal)">
                                      <p:cBhvr>
                                        <p:cTn id="19" dur="500"/>
                                        <p:tgtEl>
                                          <p:spTgt spid="3074"/>
                                        </p:tgtEl>
                                      </p:cBhvr>
                                    </p:animEffect>
                                  </p:childTnLst>
                                </p:cTn>
                              </p:par>
                              <p:par>
                                <p:cTn id="20" presetID="14" presetClass="entr" presetSubtype="10" fill="hold" nodeType="withEffect">
                                  <p:stCondLst>
                                    <p:cond delay="0"/>
                                  </p:stCondLst>
                                  <p:childTnLst>
                                    <p:set>
                                      <p:cBhvr>
                                        <p:cTn id="21" dur="1" fill="hold">
                                          <p:stCondLst>
                                            <p:cond delay="0"/>
                                          </p:stCondLst>
                                        </p:cTn>
                                        <p:tgtEl>
                                          <p:spTgt spid="3082"/>
                                        </p:tgtEl>
                                        <p:attrNameLst>
                                          <p:attrName>style.visibility</p:attrName>
                                        </p:attrNameLst>
                                      </p:cBhvr>
                                      <p:to>
                                        <p:strVal val="visible"/>
                                      </p:to>
                                    </p:set>
                                    <p:animEffect transition="in" filter="randombar(horizontal)">
                                      <p:cBhvr>
                                        <p:cTn id="22" dur="500"/>
                                        <p:tgtEl>
                                          <p:spTgt spid="308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6*min(max(#ppt_w*#ppt_h,.3),1)-7.4)/-.7*#ppt_w"/>
                                          </p:val>
                                        </p:tav>
                                        <p:tav tm="100000">
                                          <p:val>
                                            <p:strVal val="#ppt_w"/>
                                          </p:val>
                                        </p:tav>
                                      </p:tavLst>
                                    </p:anim>
                                    <p:anim calcmode="lin" valueType="num">
                                      <p:cBhvr>
                                        <p:cTn id="28" dur="500" fill="hold"/>
                                        <p:tgtEl>
                                          <p:spTgt spid="3"/>
                                        </p:tgtEl>
                                        <p:attrNameLst>
                                          <p:attrName>ppt_h</p:attrName>
                                        </p:attrNameLst>
                                      </p:cBhvr>
                                      <p:tavLst>
                                        <p:tav tm="0">
                                          <p:val>
                                            <p:strVal val="(6*min(max(#ppt_w*#ppt_h,.3),1)-7.4)/-.7*#ppt_h"/>
                                          </p:val>
                                        </p:tav>
                                        <p:tav tm="100000">
                                          <p:val>
                                            <p:strVal val="#ppt_h"/>
                                          </p:val>
                                        </p:tav>
                                      </p:tavLst>
                                    </p:anim>
                                    <p:anim calcmode="lin" valueType="num">
                                      <p:cBhvr>
                                        <p:cTn id="29" dur="500" fill="hold"/>
                                        <p:tgtEl>
                                          <p:spTgt spid="3"/>
                                        </p:tgtEl>
                                        <p:attrNameLst>
                                          <p:attrName>ppt_x</p:attrName>
                                        </p:attrNameLst>
                                      </p:cBhvr>
                                      <p:tavLst>
                                        <p:tav tm="0">
                                          <p:val>
                                            <p:fltVal val="0.5"/>
                                          </p:val>
                                        </p:tav>
                                        <p:tav tm="100000">
                                          <p:val>
                                            <p:strVal val="#ppt_x"/>
                                          </p:val>
                                        </p:tav>
                                      </p:tavLst>
                                    </p:anim>
                                    <p:anim calcmode="lin" valueType="num">
                                      <p:cBhvr>
                                        <p:cTn id="30"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21" name="Hình chữ nhật: Góc Tròn 10">
            <a:extLst>
              <a:ext uri="{FF2B5EF4-FFF2-40B4-BE49-F238E27FC236}">
                <a16:creationId xmlns:a16="http://schemas.microsoft.com/office/drawing/2014/main" id="{04D0D059-F0A6-48F4-80E5-DD8CA84FF4B3}"/>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Google Shape;2011;p27">
            <a:extLst>
              <a:ext uri="{FF2B5EF4-FFF2-40B4-BE49-F238E27FC236}">
                <a16:creationId xmlns:a16="http://schemas.microsoft.com/office/drawing/2014/main" id="{1811ACF0-0E5B-44EA-87C1-1BBA1742EF66}"/>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 name="Google Shape;2332;p29">
            <a:extLst>
              <a:ext uri="{FF2B5EF4-FFF2-40B4-BE49-F238E27FC236}">
                <a16:creationId xmlns:a16="http://schemas.microsoft.com/office/drawing/2014/main" id="{688C6130-A9A2-4DD8-AD1F-CA372246B96E}"/>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4" name="Picture 23">
            <a:extLst>
              <a:ext uri="{FF2B5EF4-FFF2-40B4-BE49-F238E27FC236}">
                <a16:creationId xmlns:a16="http://schemas.microsoft.com/office/drawing/2014/main" id="{6DF94EBE-D426-4582-A6FD-06D58AE8FB57}"/>
              </a:ext>
            </a:extLst>
          </p:cNvPr>
          <p:cNvPicPr>
            <a:picLocks noChangeAspect="1"/>
          </p:cNvPicPr>
          <p:nvPr/>
        </p:nvPicPr>
        <p:blipFill>
          <a:blip r:embed="rId3"/>
          <a:stretch>
            <a:fillRect/>
          </a:stretch>
        </p:blipFill>
        <p:spPr>
          <a:xfrm>
            <a:off x="2551001" y="251733"/>
            <a:ext cx="4041998" cy="1182727"/>
          </a:xfrm>
          <a:prstGeom prst="rect">
            <a:avLst/>
          </a:prstGeom>
        </p:spPr>
      </p:pic>
      <p:sp>
        <p:nvSpPr>
          <p:cNvPr id="541" name="Google Shape;541;p59"/>
          <p:cNvSpPr/>
          <p:nvPr/>
        </p:nvSpPr>
        <p:spPr>
          <a:xfrm rot="-129175">
            <a:off x="2063391" y="1758318"/>
            <a:ext cx="5009839" cy="2460997"/>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867665" y="1527693"/>
            <a:ext cx="5009839" cy="2460997"/>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Box 99">
            <a:extLst>
              <a:ext uri="{FF2B5EF4-FFF2-40B4-BE49-F238E27FC236}">
                <a16:creationId xmlns:a16="http://schemas.microsoft.com/office/drawing/2014/main" id="{B96FACC4-CE92-4559-806C-9F83ABCFE220}"/>
              </a:ext>
            </a:extLst>
          </p:cNvPr>
          <p:cNvSpPr txBox="1"/>
          <p:nvPr/>
        </p:nvSpPr>
        <p:spPr>
          <a:xfrm>
            <a:off x="2189335" y="1701783"/>
            <a:ext cx="4567492" cy="1917063"/>
          </a:xfrm>
          <a:prstGeom prst="rect">
            <a:avLst/>
          </a:prstGeom>
          <a:noFill/>
          <a:ln w="9525">
            <a:noFill/>
          </a:ln>
        </p:spPr>
        <p:txBody>
          <a:bodyPr wrap="square">
            <a:spAutoFit/>
          </a:bodyPr>
          <a:lstStyle/>
          <a:p>
            <a:pPr indent="0" algn="ctr">
              <a:lnSpc>
                <a:spcPct val="130000"/>
              </a:lnSpc>
            </a:pPr>
            <a:r>
              <a:rPr lang="en-US" altLang="en-US" sz="4800" b="1">
                <a:solidFill>
                  <a:srgbClr val="0070C0"/>
                </a:solidFill>
                <a:latin typeface="UTM Duepuntozero" panose="02040603050506020204" pitchFamily="18" charset="0"/>
              </a:rPr>
              <a:t>Ý chính của </a:t>
            </a:r>
          </a:p>
          <a:p>
            <a:pPr indent="0" algn="ctr">
              <a:lnSpc>
                <a:spcPct val="130000"/>
              </a:lnSpc>
            </a:pPr>
            <a:r>
              <a:rPr lang="en-US" altLang="en-US" sz="4800" b="1">
                <a:solidFill>
                  <a:srgbClr val="0070C0"/>
                </a:solidFill>
                <a:latin typeface="UTM Duepuntozero" panose="02040603050506020204" pitchFamily="18" charset="0"/>
              </a:rPr>
              <a:t>đoạn 3 là gì?</a:t>
            </a:r>
            <a:endParaRPr lang="vi-VN" altLang="en-US" sz="4800" b="1">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36439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21" name="Hình chữ nhật: Góc Tròn 10">
            <a:extLst>
              <a:ext uri="{FF2B5EF4-FFF2-40B4-BE49-F238E27FC236}">
                <a16:creationId xmlns:a16="http://schemas.microsoft.com/office/drawing/2014/main" id="{04D0D059-F0A6-48F4-80E5-DD8CA84FF4B3}"/>
              </a:ext>
            </a:extLst>
          </p:cNvPr>
          <p:cNvSpPr/>
          <p:nvPr/>
        </p:nvSpPr>
        <p:spPr>
          <a:xfrm>
            <a:off x="223954" y="208605"/>
            <a:ext cx="8696092" cy="4726290"/>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2">
              <a:lumMod val="20000"/>
              <a:lumOff val="80000"/>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Google Shape;2011;p27">
            <a:extLst>
              <a:ext uri="{FF2B5EF4-FFF2-40B4-BE49-F238E27FC236}">
                <a16:creationId xmlns:a16="http://schemas.microsoft.com/office/drawing/2014/main" id="{1811ACF0-0E5B-44EA-87C1-1BBA1742EF66}"/>
              </a:ext>
            </a:extLst>
          </p:cNvPr>
          <p:cNvSpPr/>
          <p:nvPr/>
        </p:nvSpPr>
        <p:spPr>
          <a:xfrm rot="-4965428" flipH="1">
            <a:off x="7966403" y="178549"/>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 name="Google Shape;2332;p29">
            <a:extLst>
              <a:ext uri="{FF2B5EF4-FFF2-40B4-BE49-F238E27FC236}">
                <a16:creationId xmlns:a16="http://schemas.microsoft.com/office/drawing/2014/main" id="{688C6130-A9A2-4DD8-AD1F-CA372246B96E}"/>
              </a:ext>
            </a:extLst>
          </p:cNvPr>
          <p:cNvSpPr/>
          <p:nvPr/>
        </p:nvSpPr>
        <p:spPr>
          <a:xfrm rot="4430286">
            <a:off x="493563" y="99845"/>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4" name="Picture 23">
            <a:extLst>
              <a:ext uri="{FF2B5EF4-FFF2-40B4-BE49-F238E27FC236}">
                <a16:creationId xmlns:a16="http://schemas.microsoft.com/office/drawing/2014/main" id="{6DF94EBE-D426-4582-A6FD-06D58AE8FB57}"/>
              </a:ext>
            </a:extLst>
          </p:cNvPr>
          <p:cNvPicPr>
            <a:picLocks noChangeAspect="1"/>
          </p:cNvPicPr>
          <p:nvPr/>
        </p:nvPicPr>
        <p:blipFill>
          <a:blip r:embed="rId3"/>
          <a:stretch>
            <a:fillRect/>
          </a:stretch>
        </p:blipFill>
        <p:spPr>
          <a:xfrm>
            <a:off x="2551001" y="251733"/>
            <a:ext cx="4041998" cy="1182727"/>
          </a:xfrm>
          <a:prstGeom prst="rect">
            <a:avLst/>
          </a:prstGeom>
        </p:spPr>
      </p:pic>
      <p:sp>
        <p:nvSpPr>
          <p:cNvPr id="541" name="Google Shape;541;p59"/>
          <p:cNvSpPr/>
          <p:nvPr/>
        </p:nvSpPr>
        <p:spPr>
          <a:xfrm rot="-129175">
            <a:off x="2063391" y="1758318"/>
            <a:ext cx="5009839" cy="2460997"/>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867665" y="1527693"/>
            <a:ext cx="5009839" cy="2460997"/>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Box 99">
            <a:extLst>
              <a:ext uri="{FF2B5EF4-FFF2-40B4-BE49-F238E27FC236}">
                <a16:creationId xmlns:a16="http://schemas.microsoft.com/office/drawing/2014/main" id="{B96FACC4-CE92-4559-806C-9F83ABCFE220}"/>
              </a:ext>
            </a:extLst>
          </p:cNvPr>
          <p:cNvSpPr txBox="1"/>
          <p:nvPr/>
        </p:nvSpPr>
        <p:spPr>
          <a:xfrm>
            <a:off x="2166671" y="2129457"/>
            <a:ext cx="4567492" cy="975460"/>
          </a:xfrm>
          <a:prstGeom prst="rect">
            <a:avLst/>
          </a:prstGeom>
          <a:noFill/>
          <a:ln w="9525">
            <a:noFill/>
          </a:ln>
        </p:spPr>
        <p:txBody>
          <a:bodyPr wrap="square">
            <a:spAutoFit/>
          </a:bodyPr>
          <a:lstStyle/>
          <a:p>
            <a:pPr indent="0" algn="ctr">
              <a:lnSpc>
                <a:spcPct val="130000"/>
              </a:lnSpc>
            </a:pPr>
            <a:r>
              <a:rPr lang="en-US" altLang="en-US" sz="4800" b="1">
                <a:solidFill>
                  <a:srgbClr val="0070C0"/>
                </a:solidFill>
                <a:latin typeface="UTM Duepuntozero" panose="02040603050506020204" pitchFamily="18" charset="0"/>
              </a:rPr>
              <a:t>Nội dung của bài?</a:t>
            </a:r>
            <a:endParaRPr lang="vi-VN" altLang="en-US" sz="4800" b="1">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109391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4127342" y="1580224"/>
            <a:ext cx="6096000" cy="4851278"/>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4839113" y="1151491"/>
            <a:ext cx="1313992" cy="1218739"/>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7921929" y="365573"/>
            <a:ext cx="1999667" cy="1854709"/>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1773465" y="-480688"/>
            <a:ext cx="7050315" cy="6717394"/>
          </a:xfrm>
          <a:prstGeom prst="ellipse">
            <a:avLst/>
          </a:prstGeom>
          <a:solidFill>
            <a:srgbClr val="FFC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7344587" y="0"/>
            <a:ext cx="1966011" cy="1519000"/>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5380645" y="-49195"/>
            <a:ext cx="2208647" cy="1302116"/>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7175342" y="1766598"/>
            <a:ext cx="1894810" cy="1117092"/>
          </a:xfrm>
          <a:prstGeom prst="rect">
            <a:avLst/>
          </a:prstGeom>
        </p:spPr>
      </p:pic>
      <p:pic>
        <p:nvPicPr>
          <p:cNvPr id="15" name="Hình ảnh 5" descr="Ảnh có chứa văn bản&#10;&#10;Mô tả được tạo tự động">
            <a:extLst>
              <a:ext uri="{FF2B5EF4-FFF2-40B4-BE49-F238E27FC236}">
                <a16:creationId xmlns:a16="http://schemas.microsoft.com/office/drawing/2014/main" id="{386B24D3-C742-44BC-AEF9-277A2951132B}"/>
              </a:ext>
            </a:extLst>
          </p:cNvPr>
          <p:cNvPicPr>
            <a:picLocks noChangeAspect="1"/>
          </p:cNvPicPr>
          <p:nvPr/>
        </p:nvPicPr>
        <p:blipFill rotWithShape="1">
          <a:blip r:embed="rId6"/>
          <a:srcRect l="52530" t="14031" r="4458" b="47523"/>
          <a:stretch/>
        </p:blipFill>
        <p:spPr>
          <a:xfrm>
            <a:off x="426675" y="0"/>
            <a:ext cx="3698465" cy="1859529"/>
          </a:xfrm>
          <a:prstGeom prst="rect">
            <a:avLst/>
          </a:prstGeom>
        </p:spPr>
      </p:pic>
      <p:sp>
        <p:nvSpPr>
          <p:cNvPr id="6" name="TextBox 5">
            <a:extLst>
              <a:ext uri="{FF2B5EF4-FFF2-40B4-BE49-F238E27FC236}">
                <a16:creationId xmlns:a16="http://schemas.microsoft.com/office/drawing/2014/main" id="{E10A5AFA-2362-49E0-9A9B-CD73E7A2629C}"/>
              </a:ext>
            </a:extLst>
          </p:cNvPr>
          <p:cNvSpPr txBox="1"/>
          <p:nvPr/>
        </p:nvSpPr>
        <p:spPr>
          <a:xfrm>
            <a:off x="930937" y="669348"/>
            <a:ext cx="2741456" cy="769441"/>
          </a:xfrm>
          <a:prstGeom prst="rect">
            <a:avLst/>
          </a:prstGeom>
          <a:noFill/>
        </p:spPr>
        <p:txBody>
          <a:bodyPr wrap="none" rtlCol="0">
            <a:spAutoFit/>
          </a:bodyPr>
          <a:lstStyle/>
          <a:p>
            <a:pPr algn="ctr"/>
            <a:r>
              <a:rPr lang="en-US" sz="4400" b="1">
                <a:ln w="76200">
                  <a:solidFill>
                    <a:schemeClr val="bg1"/>
                  </a:solidFill>
                </a:ln>
                <a:latin typeface="SVN-Channel" panose="02040603050506020204" pitchFamily="18" charset="0"/>
              </a:rPr>
              <a:t>Hoạt động 1</a:t>
            </a:r>
          </a:p>
        </p:txBody>
      </p:sp>
      <p:sp>
        <p:nvSpPr>
          <p:cNvPr id="16" name="TextBox 15">
            <a:extLst>
              <a:ext uri="{FF2B5EF4-FFF2-40B4-BE49-F238E27FC236}">
                <a16:creationId xmlns:a16="http://schemas.microsoft.com/office/drawing/2014/main" id="{841335BE-F72A-4206-82B7-3BF859076E3D}"/>
              </a:ext>
            </a:extLst>
          </p:cNvPr>
          <p:cNvSpPr txBox="1"/>
          <p:nvPr/>
        </p:nvSpPr>
        <p:spPr>
          <a:xfrm>
            <a:off x="930937" y="669348"/>
            <a:ext cx="2741456" cy="769441"/>
          </a:xfrm>
          <a:prstGeom prst="rect">
            <a:avLst/>
          </a:prstGeom>
          <a:noFill/>
        </p:spPr>
        <p:txBody>
          <a:bodyPr wrap="none" rtlCol="0">
            <a:spAutoFit/>
          </a:bodyPr>
          <a:lstStyle/>
          <a:p>
            <a:pPr algn="ctr"/>
            <a:r>
              <a:rPr lang="en-US" sz="4400" b="1">
                <a:latin typeface="SVN-Channel" panose="02040603050506020204" pitchFamily="18" charset="0"/>
              </a:rPr>
              <a:t>Hoạt động 1</a:t>
            </a:r>
          </a:p>
        </p:txBody>
      </p:sp>
      <p:pic>
        <p:nvPicPr>
          <p:cNvPr id="17" name="Picture 16">
            <a:extLst>
              <a:ext uri="{FF2B5EF4-FFF2-40B4-BE49-F238E27FC236}">
                <a16:creationId xmlns:a16="http://schemas.microsoft.com/office/drawing/2014/main" id="{5AF9937F-C727-47CB-86FF-ABC38DD718E7}"/>
              </a:ext>
            </a:extLst>
          </p:cNvPr>
          <p:cNvPicPr>
            <a:picLocks noChangeAspect="1"/>
          </p:cNvPicPr>
          <p:nvPr/>
        </p:nvPicPr>
        <p:blipFill>
          <a:blip r:embed="rId7"/>
          <a:stretch>
            <a:fillRect/>
          </a:stretch>
        </p:blipFill>
        <p:spPr>
          <a:xfrm>
            <a:off x="125135" y="1696160"/>
            <a:ext cx="4301543" cy="3679149"/>
          </a:xfrm>
          <a:prstGeom prst="rect">
            <a:avLst/>
          </a:prstGeom>
        </p:spPr>
      </p:pic>
    </p:spTree>
    <p:extLst>
      <p:ext uri="{BB962C8B-B14F-4D97-AF65-F5344CB8AC3E}">
        <p14:creationId xmlns:p14="http://schemas.microsoft.com/office/powerpoint/2010/main" val="1559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4127342" y="1580224"/>
            <a:ext cx="6096000" cy="4851278"/>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4839113" y="1151491"/>
            <a:ext cx="1313992" cy="1218739"/>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7921929" y="365573"/>
            <a:ext cx="1999667" cy="1854709"/>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1773465" y="-480688"/>
            <a:ext cx="7050315" cy="6717394"/>
          </a:xfrm>
          <a:prstGeom prst="ellipse">
            <a:avLst/>
          </a:prstGeom>
          <a:solidFill>
            <a:srgbClr val="FFC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7344587" y="0"/>
            <a:ext cx="1966011" cy="1519000"/>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5380645" y="-49195"/>
            <a:ext cx="2208647" cy="1302116"/>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7175342" y="1766598"/>
            <a:ext cx="1894810" cy="1117092"/>
          </a:xfrm>
          <a:prstGeom prst="rect">
            <a:avLst/>
          </a:prstGeom>
        </p:spPr>
      </p:pic>
      <p:sp>
        <p:nvSpPr>
          <p:cNvPr id="12" name="TextBox 11">
            <a:extLst>
              <a:ext uri="{FF2B5EF4-FFF2-40B4-BE49-F238E27FC236}">
                <a16:creationId xmlns:a16="http://schemas.microsoft.com/office/drawing/2014/main" id="{A0DF1493-8CB9-463C-BA86-C081BCA24684}"/>
              </a:ext>
            </a:extLst>
          </p:cNvPr>
          <p:cNvSpPr txBox="1"/>
          <p:nvPr/>
        </p:nvSpPr>
        <p:spPr>
          <a:xfrm>
            <a:off x="-9435249" y="-688084"/>
            <a:ext cx="6574237" cy="3679149"/>
          </a:xfrm>
          <a:prstGeom prst="rect">
            <a:avLst/>
          </a:prstGeom>
          <a:noFill/>
        </p:spPr>
        <p:txBody>
          <a:bodyPr wrap="none" rtlCol="0">
            <a:spAutoFit/>
          </a:bodyPr>
          <a:lstStyle/>
          <a:p>
            <a:pPr algn="ctr">
              <a:lnSpc>
                <a:spcPct val="130000"/>
              </a:lnSpc>
            </a:pPr>
            <a:r>
              <a:rPr lang="en-US" sz="9600">
                <a:ln w="76200">
                  <a:solidFill>
                    <a:schemeClr val="bg1"/>
                  </a:solidFill>
                </a:ln>
                <a:solidFill>
                  <a:srgbClr val="FFFF00"/>
                </a:solidFill>
                <a:latin typeface="SVN-SAF" panose="02040603050506020204" pitchFamily="18" charset="0"/>
              </a:rPr>
              <a:t>Luyện đọc</a:t>
            </a:r>
          </a:p>
          <a:p>
            <a:pPr algn="ctr">
              <a:lnSpc>
                <a:spcPct val="130000"/>
              </a:lnSpc>
            </a:pPr>
            <a:r>
              <a:rPr lang="en-US" sz="9600">
                <a:ln w="76200">
                  <a:solidFill>
                    <a:schemeClr val="bg1"/>
                  </a:solidFill>
                </a:ln>
                <a:solidFill>
                  <a:srgbClr val="FFFF00"/>
                </a:solidFill>
                <a:latin typeface="SVN-SAF" panose="02040603050506020204" pitchFamily="18" charset="0"/>
              </a:rPr>
              <a:t>Diễn cảm</a:t>
            </a:r>
          </a:p>
        </p:txBody>
      </p:sp>
      <p:sp>
        <p:nvSpPr>
          <p:cNvPr id="13" name="TextBox 12">
            <a:extLst>
              <a:ext uri="{FF2B5EF4-FFF2-40B4-BE49-F238E27FC236}">
                <a16:creationId xmlns:a16="http://schemas.microsoft.com/office/drawing/2014/main" id="{7EC0F171-C633-4551-8FD8-911CABC7E0C1}"/>
              </a:ext>
            </a:extLst>
          </p:cNvPr>
          <p:cNvSpPr txBox="1"/>
          <p:nvPr/>
        </p:nvSpPr>
        <p:spPr>
          <a:xfrm>
            <a:off x="-9435249" y="-688084"/>
            <a:ext cx="6574236" cy="3679149"/>
          </a:xfrm>
          <a:prstGeom prst="rect">
            <a:avLst/>
          </a:prstGeom>
          <a:noFill/>
        </p:spPr>
        <p:txBody>
          <a:bodyPr wrap="none" rtlCol="0">
            <a:spAutoFit/>
          </a:bodyPr>
          <a:lstStyle/>
          <a:p>
            <a:pPr algn="ctr">
              <a:lnSpc>
                <a:spcPct val="130000"/>
              </a:lnSpc>
            </a:pPr>
            <a:r>
              <a:rPr lang="en-US" sz="9600">
                <a:solidFill>
                  <a:srgbClr val="FF0000"/>
                </a:solidFill>
                <a:latin typeface="SVN-SAF" panose="02040603050506020204" pitchFamily="18" charset="0"/>
              </a:rPr>
              <a:t>Luyện đọc</a:t>
            </a:r>
          </a:p>
          <a:p>
            <a:pPr algn="ctr">
              <a:lnSpc>
                <a:spcPct val="130000"/>
              </a:lnSpc>
            </a:pPr>
            <a:r>
              <a:rPr lang="en-US" sz="9600">
                <a:solidFill>
                  <a:srgbClr val="FF0000"/>
                </a:solidFill>
                <a:latin typeface="SVN-SAF" panose="02040603050506020204" pitchFamily="18" charset="0"/>
              </a:rPr>
              <a:t>Diễn cảm</a:t>
            </a:r>
          </a:p>
        </p:txBody>
      </p:sp>
      <p:pic>
        <p:nvPicPr>
          <p:cNvPr id="3" name="Picture 2">
            <a:extLst>
              <a:ext uri="{FF2B5EF4-FFF2-40B4-BE49-F238E27FC236}">
                <a16:creationId xmlns:a16="http://schemas.microsoft.com/office/drawing/2014/main" id="{E6A48C9E-9036-4AEA-8B4F-2403EC0A6728}"/>
              </a:ext>
            </a:extLst>
          </p:cNvPr>
          <p:cNvPicPr>
            <a:picLocks noChangeAspect="1"/>
          </p:cNvPicPr>
          <p:nvPr/>
        </p:nvPicPr>
        <p:blipFill>
          <a:blip r:embed="rId6"/>
          <a:stretch>
            <a:fillRect/>
          </a:stretch>
        </p:blipFill>
        <p:spPr>
          <a:xfrm>
            <a:off x="-371144" y="1973484"/>
            <a:ext cx="5294102" cy="3036448"/>
          </a:xfrm>
          <a:prstGeom prst="rect">
            <a:avLst/>
          </a:prstGeom>
        </p:spPr>
      </p:pic>
      <p:pic>
        <p:nvPicPr>
          <p:cNvPr id="23" name="Hình ảnh 5" descr="Ảnh có chứa văn bản&#10;&#10;Mô tả được tạo tự động">
            <a:extLst>
              <a:ext uri="{FF2B5EF4-FFF2-40B4-BE49-F238E27FC236}">
                <a16:creationId xmlns:a16="http://schemas.microsoft.com/office/drawing/2014/main" id="{8F983606-344C-46AB-8A6D-5C2A34C91580}"/>
              </a:ext>
            </a:extLst>
          </p:cNvPr>
          <p:cNvPicPr>
            <a:picLocks noChangeAspect="1"/>
          </p:cNvPicPr>
          <p:nvPr/>
        </p:nvPicPr>
        <p:blipFill rotWithShape="1">
          <a:blip r:embed="rId7"/>
          <a:srcRect l="52530" t="14031" r="4458" b="47523"/>
          <a:stretch/>
        </p:blipFill>
        <p:spPr>
          <a:xfrm>
            <a:off x="426675" y="0"/>
            <a:ext cx="3698465" cy="1859529"/>
          </a:xfrm>
          <a:prstGeom prst="rect">
            <a:avLst/>
          </a:prstGeom>
        </p:spPr>
      </p:pic>
      <p:sp>
        <p:nvSpPr>
          <p:cNvPr id="24" name="TextBox 23">
            <a:extLst>
              <a:ext uri="{FF2B5EF4-FFF2-40B4-BE49-F238E27FC236}">
                <a16:creationId xmlns:a16="http://schemas.microsoft.com/office/drawing/2014/main" id="{139BC68A-96A7-406E-AF15-42DD03FD082E}"/>
              </a:ext>
            </a:extLst>
          </p:cNvPr>
          <p:cNvSpPr txBox="1"/>
          <p:nvPr/>
        </p:nvSpPr>
        <p:spPr>
          <a:xfrm>
            <a:off x="923723" y="669348"/>
            <a:ext cx="2755884" cy="769441"/>
          </a:xfrm>
          <a:prstGeom prst="rect">
            <a:avLst/>
          </a:prstGeom>
          <a:noFill/>
        </p:spPr>
        <p:txBody>
          <a:bodyPr wrap="none" rtlCol="0">
            <a:spAutoFit/>
          </a:bodyPr>
          <a:lstStyle/>
          <a:p>
            <a:pPr algn="ctr"/>
            <a:r>
              <a:rPr lang="en-US" sz="4400" b="1">
                <a:ln w="76200">
                  <a:solidFill>
                    <a:schemeClr val="bg1"/>
                  </a:solidFill>
                </a:ln>
                <a:latin typeface="SVN-Channel" panose="02040603050506020204" pitchFamily="18" charset="0"/>
              </a:rPr>
              <a:t>Hoạt động 3</a:t>
            </a:r>
          </a:p>
        </p:txBody>
      </p:sp>
      <p:sp>
        <p:nvSpPr>
          <p:cNvPr id="25" name="TextBox 24">
            <a:extLst>
              <a:ext uri="{FF2B5EF4-FFF2-40B4-BE49-F238E27FC236}">
                <a16:creationId xmlns:a16="http://schemas.microsoft.com/office/drawing/2014/main" id="{C1690844-1596-4CFE-AAE7-77BA5BADA525}"/>
              </a:ext>
            </a:extLst>
          </p:cNvPr>
          <p:cNvSpPr txBox="1"/>
          <p:nvPr/>
        </p:nvSpPr>
        <p:spPr>
          <a:xfrm>
            <a:off x="923723" y="669348"/>
            <a:ext cx="2755884" cy="769441"/>
          </a:xfrm>
          <a:prstGeom prst="rect">
            <a:avLst/>
          </a:prstGeom>
          <a:noFill/>
        </p:spPr>
        <p:txBody>
          <a:bodyPr wrap="none" rtlCol="0">
            <a:spAutoFit/>
          </a:bodyPr>
          <a:lstStyle/>
          <a:p>
            <a:pPr algn="ctr"/>
            <a:r>
              <a:rPr lang="en-US" sz="4400" b="1">
                <a:latin typeface="SVN-Channel" panose="02040603050506020204" pitchFamily="18" charset="0"/>
              </a:rPr>
              <a:t>Hoạt động 3</a:t>
            </a:r>
          </a:p>
        </p:txBody>
      </p:sp>
      <p:pic>
        <p:nvPicPr>
          <p:cNvPr id="6" name="Picture 5">
            <a:extLst>
              <a:ext uri="{FF2B5EF4-FFF2-40B4-BE49-F238E27FC236}">
                <a16:creationId xmlns:a16="http://schemas.microsoft.com/office/drawing/2014/main" id="{CB97CD99-4A0E-4654-9898-CFEBA9ADD523}"/>
              </a:ext>
            </a:extLst>
          </p:cNvPr>
          <p:cNvPicPr>
            <a:picLocks noChangeAspect="1"/>
          </p:cNvPicPr>
          <p:nvPr/>
        </p:nvPicPr>
        <p:blipFill>
          <a:blip r:embed="rId8"/>
          <a:stretch>
            <a:fillRect/>
          </a:stretch>
        </p:blipFill>
        <p:spPr>
          <a:xfrm>
            <a:off x="427387" y="88"/>
            <a:ext cx="3700593" cy="1859441"/>
          </a:xfrm>
          <a:prstGeom prst="rect">
            <a:avLst/>
          </a:prstGeom>
        </p:spPr>
      </p:pic>
    </p:spTree>
    <p:extLst>
      <p:ext uri="{BB962C8B-B14F-4D97-AF65-F5344CB8AC3E}">
        <p14:creationId xmlns:p14="http://schemas.microsoft.com/office/powerpoint/2010/main" val="5827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06" name="Hình chữ nhật: Góc Tròn 10">
            <a:extLst>
              <a:ext uri="{FF2B5EF4-FFF2-40B4-BE49-F238E27FC236}">
                <a16:creationId xmlns:a16="http://schemas.microsoft.com/office/drawing/2014/main" id="{EFE56981-0F67-4525-9EA6-E7E76CDF9E5C}"/>
              </a:ext>
            </a:extLst>
          </p:cNvPr>
          <p:cNvSpPr/>
          <p:nvPr/>
        </p:nvSpPr>
        <p:spPr>
          <a:xfrm flipH="1">
            <a:off x="660400" y="368049"/>
            <a:ext cx="7838096" cy="4484662"/>
          </a:xfrm>
          <a:custGeom>
            <a:avLst/>
            <a:gdLst>
              <a:gd name="connsiteX0" fmla="*/ 139849 w 7657915"/>
              <a:gd name="connsiteY0" fmla="*/ 2667430 h 4181628"/>
              <a:gd name="connsiteX1" fmla="*/ 681082 w 7657915"/>
              <a:gd name="connsiteY1" fmla="*/ 0 h 4181628"/>
              <a:gd name="connsiteX2" fmla="*/ 1379338 w 7657915"/>
              <a:gd name="connsiteY2" fmla="*/ 0 h 4181628"/>
              <a:gd name="connsiteX3" fmla="*/ 1762806 w 7657915"/>
              <a:gd name="connsiteY3" fmla="*/ 0 h 4181628"/>
              <a:gd name="connsiteX4" fmla="*/ 2461062 w 7657915"/>
              <a:gd name="connsiteY4" fmla="*/ 0 h 4181628"/>
              <a:gd name="connsiteX5" fmla="*/ 2844531 w 7657915"/>
              <a:gd name="connsiteY5" fmla="*/ 0 h 4181628"/>
              <a:gd name="connsiteX6" fmla="*/ 3479829 w 7657915"/>
              <a:gd name="connsiteY6" fmla="*/ 0 h 4181628"/>
              <a:gd name="connsiteX7" fmla="*/ 3926255 w 7657915"/>
              <a:gd name="connsiteY7" fmla="*/ 0 h 4181628"/>
              <a:gd name="connsiteX8" fmla="*/ 4309723 w 7657915"/>
              <a:gd name="connsiteY8" fmla="*/ 0 h 4181628"/>
              <a:gd name="connsiteX9" fmla="*/ 4756149 w 7657915"/>
              <a:gd name="connsiteY9" fmla="*/ 0 h 4181628"/>
              <a:gd name="connsiteX10" fmla="*/ 5139618 w 7657915"/>
              <a:gd name="connsiteY10" fmla="*/ 0 h 4181628"/>
              <a:gd name="connsiteX11" fmla="*/ 5711959 w 7657915"/>
              <a:gd name="connsiteY11" fmla="*/ 0 h 4181628"/>
              <a:gd name="connsiteX12" fmla="*/ 6095427 w 7657915"/>
              <a:gd name="connsiteY12" fmla="*/ 0 h 4181628"/>
              <a:gd name="connsiteX13" fmla="*/ 6976832 w 7657915"/>
              <a:gd name="connsiteY13" fmla="*/ 0 h 4181628"/>
              <a:gd name="connsiteX14" fmla="*/ 7184580 w 7657915"/>
              <a:gd name="connsiteY14" fmla="*/ 1643661 h 4181628"/>
              <a:gd name="connsiteX15" fmla="*/ 7657915 w 7657915"/>
              <a:gd name="connsiteY15" fmla="*/ 3484676 h 4181628"/>
              <a:gd name="connsiteX16" fmla="*/ 6976832 w 7657915"/>
              <a:gd name="connsiteY16" fmla="*/ 4181628 h 4181628"/>
              <a:gd name="connsiteX17" fmla="*/ 6278576 w 7657915"/>
              <a:gd name="connsiteY17" fmla="*/ 4181628 h 4181628"/>
              <a:gd name="connsiteX18" fmla="*/ 5643278 w 7657915"/>
              <a:gd name="connsiteY18" fmla="*/ 4181628 h 4181628"/>
              <a:gd name="connsiteX19" fmla="*/ 5196852 w 7657915"/>
              <a:gd name="connsiteY19" fmla="*/ 4181628 h 4181628"/>
              <a:gd name="connsiteX20" fmla="*/ 4624511 w 7657915"/>
              <a:gd name="connsiteY20" fmla="*/ 4181628 h 4181628"/>
              <a:gd name="connsiteX21" fmla="*/ 4241042 w 7657915"/>
              <a:gd name="connsiteY21" fmla="*/ 4181628 h 4181628"/>
              <a:gd name="connsiteX22" fmla="*/ 3794617 w 7657915"/>
              <a:gd name="connsiteY22" fmla="*/ 4181628 h 4181628"/>
              <a:gd name="connsiteX23" fmla="*/ 3096361 w 7657915"/>
              <a:gd name="connsiteY23" fmla="*/ 4181628 h 4181628"/>
              <a:gd name="connsiteX24" fmla="*/ 2712892 w 7657915"/>
              <a:gd name="connsiteY24" fmla="*/ 4181628 h 4181628"/>
              <a:gd name="connsiteX25" fmla="*/ 2203509 w 7657915"/>
              <a:gd name="connsiteY25" fmla="*/ 4181628 h 4181628"/>
              <a:gd name="connsiteX26" fmla="*/ 1757083 w 7657915"/>
              <a:gd name="connsiteY26" fmla="*/ 4181628 h 4181628"/>
              <a:gd name="connsiteX27" fmla="*/ 1247699 w 7657915"/>
              <a:gd name="connsiteY27" fmla="*/ 4181628 h 4181628"/>
              <a:gd name="connsiteX28" fmla="*/ 681082 w 7657915"/>
              <a:gd name="connsiteY28" fmla="*/ 4181628 h 4181628"/>
              <a:gd name="connsiteX29" fmla="*/ 0 w 7657915"/>
              <a:gd name="connsiteY29" fmla="*/ 3484676 h 4181628"/>
              <a:gd name="connsiteX30" fmla="*/ 69925 w 7657915"/>
              <a:gd name="connsiteY30" fmla="*/ 3076053 h 4181628"/>
              <a:gd name="connsiteX31" fmla="*/ 139849 w 7657915"/>
              <a:gd name="connsiteY31" fmla="*/ 2667430 h 418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7915" h="4181628" fill="none" extrusionOk="0">
                <a:moveTo>
                  <a:pt x="139849" y="2667430"/>
                </a:moveTo>
                <a:cubicBezTo>
                  <a:pt x="108246" y="771311"/>
                  <a:pt x="401861" y="10502"/>
                  <a:pt x="681082" y="0"/>
                </a:cubicBezTo>
                <a:cubicBezTo>
                  <a:pt x="924966" y="-8736"/>
                  <a:pt x="1107970" y="24227"/>
                  <a:pt x="1379338" y="0"/>
                </a:cubicBezTo>
                <a:cubicBezTo>
                  <a:pt x="1650706" y="-24227"/>
                  <a:pt x="1587677" y="29862"/>
                  <a:pt x="1762806" y="0"/>
                </a:cubicBezTo>
                <a:cubicBezTo>
                  <a:pt x="1937935" y="-29862"/>
                  <a:pt x="2225885" y="77839"/>
                  <a:pt x="2461062" y="0"/>
                </a:cubicBezTo>
                <a:cubicBezTo>
                  <a:pt x="2696239" y="-77839"/>
                  <a:pt x="2678707" y="1277"/>
                  <a:pt x="2844531" y="0"/>
                </a:cubicBezTo>
                <a:cubicBezTo>
                  <a:pt x="3010355" y="-1277"/>
                  <a:pt x="3272113" y="5689"/>
                  <a:pt x="3479829" y="0"/>
                </a:cubicBezTo>
                <a:cubicBezTo>
                  <a:pt x="3687545" y="-5689"/>
                  <a:pt x="3726482" y="33819"/>
                  <a:pt x="3926255" y="0"/>
                </a:cubicBezTo>
                <a:cubicBezTo>
                  <a:pt x="4126028" y="-33819"/>
                  <a:pt x="4120433" y="45827"/>
                  <a:pt x="4309723" y="0"/>
                </a:cubicBezTo>
                <a:cubicBezTo>
                  <a:pt x="4499013" y="-45827"/>
                  <a:pt x="4568346" y="47656"/>
                  <a:pt x="4756149" y="0"/>
                </a:cubicBezTo>
                <a:cubicBezTo>
                  <a:pt x="4943952" y="-47656"/>
                  <a:pt x="5002591" y="26044"/>
                  <a:pt x="5139618" y="0"/>
                </a:cubicBezTo>
                <a:cubicBezTo>
                  <a:pt x="5276645" y="-26044"/>
                  <a:pt x="5559089" y="55162"/>
                  <a:pt x="5711959" y="0"/>
                </a:cubicBezTo>
                <a:cubicBezTo>
                  <a:pt x="5864829" y="-55162"/>
                  <a:pt x="6010329" y="12145"/>
                  <a:pt x="6095427" y="0"/>
                </a:cubicBezTo>
                <a:cubicBezTo>
                  <a:pt x="6180525" y="-12145"/>
                  <a:pt x="6643444" y="23535"/>
                  <a:pt x="6976832" y="0"/>
                </a:cubicBezTo>
                <a:cubicBezTo>
                  <a:pt x="7410947" y="-82032"/>
                  <a:pt x="7162406" y="1277468"/>
                  <a:pt x="7184580" y="1643661"/>
                </a:cubicBezTo>
                <a:cubicBezTo>
                  <a:pt x="7159606" y="2493287"/>
                  <a:pt x="7522455" y="2580836"/>
                  <a:pt x="7657915" y="3484676"/>
                </a:cubicBezTo>
                <a:cubicBezTo>
                  <a:pt x="7731502" y="3893201"/>
                  <a:pt x="7349138" y="4238025"/>
                  <a:pt x="6976832" y="4181628"/>
                </a:cubicBezTo>
                <a:cubicBezTo>
                  <a:pt x="6807556" y="4205695"/>
                  <a:pt x="6510770" y="4106857"/>
                  <a:pt x="6278576" y="4181628"/>
                </a:cubicBezTo>
                <a:cubicBezTo>
                  <a:pt x="6046382" y="4256399"/>
                  <a:pt x="5867735" y="4169278"/>
                  <a:pt x="5643278" y="4181628"/>
                </a:cubicBezTo>
                <a:cubicBezTo>
                  <a:pt x="5418821" y="4193978"/>
                  <a:pt x="5363781" y="4173796"/>
                  <a:pt x="5196852" y="4181628"/>
                </a:cubicBezTo>
                <a:cubicBezTo>
                  <a:pt x="5029923" y="4189460"/>
                  <a:pt x="4858876" y="4145802"/>
                  <a:pt x="4624511" y="4181628"/>
                </a:cubicBezTo>
                <a:cubicBezTo>
                  <a:pt x="4390146" y="4217454"/>
                  <a:pt x="4332008" y="4154306"/>
                  <a:pt x="4241042" y="4181628"/>
                </a:cubicBezTo>
                <a:cubicBezTo>
                  <a:pt x="4150076" y="4208950"/>
                  <a:pt x="3910506" y="4166489"/>
                  <a:pt x="3794617" y="4181628"/>
                </a:cubicBezTo>
                <a:cubicBezTo>
                  <a:pt x="3678729" y="4196767"/>
                  <a:pt x="3312343" y="4172643"/>
                  <a:pt x="3096361" y="4181628"/>
                </a:cubicBezTo>
                <a:cubicBezTo>
                  <a:pt x="2880379" y="4190613"/>
                  <a:pt x="2834598" y="4146270"/>
                  <a:pt x="2712892" y="4181628"/>
                </a:cubicBezTo>
                <a:cubicBezTo>
                  <a:pt x="2591186" y="4216986"/>
                  <a:pt x="2318404" y="4136810"/>
                  <a:pt x="2203509" y="4181628"/>
                </a:cubicBezTo>
                <a:cubicBezTo>
                  <a:pt x="2088614" y="4226446"/>
                  <a:pt x="1954820" y="4154098"/>
                  <a:pt x="1757083" y="4181628"/>
                </a:cubicBezTo>
                <a:cubicBezTo>
                  <a:pt x="1559346" y="4209158"/>
                  <a:pt x="1479424" y="4173898"/>
                  <a:pt x="1247699" y="4181628"/>
                </a:cubicBezTo>
                <a:cubicBezTo>
                  <a:pt x="1015974" y="4189358"/>
                  <a:pt x="894774" y="4171027"/>
                  <a:pt x="681082" y="4181628"/>
                </a:cubicBezTo>
                <a:cubicBezTo>
                  <a:pt x="347308" y="4231322"/>
                  <a:pt x="-25382" y="3866796"/>
                  <a:pt x="0" y="3484676"/>
                </a:cubicBezTo>
                <a:cubicBezTo>
                  <a:pt x="17081" y="3331007"/>
                  <a:pt x="81623" y="3194301"/>
                  <a:pt x="69925" y="3076053"/>
                </a:cubicBezTo>
                <a:cubicBezTo>
                  <a:pt x="58227" y="2957805"/>
                  <a:pt x="126471" y="2807691"/>
                  <a:pt x="139849" y="2667430"/>
                </a:cubicBezTo>
                <a:close/>
              </a:path>
              <a:path w="7657915" h="4181628" stroke="0" extrusionOk="0">
                <a:moveTo>
                  <a:pt x="139849" y="2667430"/>
                </a:moveTo>
                <a:cubicBezTo>
                  <a:pt x="127292" y="763518"/>
                  <a:pt x="237742" y="47867"/>
                  <a:pt x="681082" y="0"/>
                </a:cubicBezTo>
                <a:cubicBezTo>
                  <a:pt x="859579" y="-52325"/>
                  <a:pt x="1077933" y="68613"/>
                  <a:pt x="1253423" y="0"/>
                </a:cubicBezTo>
                <a:cubicBezTo>
                  <a:pt x="1428913" y="-68613"/>
                  <a:pt x="1688896" y="12050"/>
                  <a:pt x="1888721" y="0"/>
                </a:cubicBezTo>
                <a:cubicBezTo>
                  <a:pt x="2088546" y="-12050"/>
                  <a:pt x="2143471" y="33366"/>
                  <a:pt x="2335147" y="0"/>
                </a:cubicBezTo>
                <a:cubicBezTo>
                  <a:pt x="2526823" y="-33366"/>
                  <a:pt x="2569984" y="31718"/>
                  <a:pt x="2718616" y="0"/>
                </a:cubicBezTo>
                <a:cubicBezTo>
                  <a:pt x="2867248" y="-31718"/>
                  <a:pt x="3065656" y="29269"/>
                  <a:pt x="3165042" y="0"/>
                </a:cubicBezTo>
                <a:cubicBezTo>
                  <a:pt x="3264428" y="-29269"/>
                  <a:pt x="3462737" y="13733"/>
                  <a:pt x="3611467" y="0"/>
                </a:cubicBezTo>
                <a:cubicBezTo>
                  <a:pt x="3760198" y="-13733"/>
                  <a:pt x="4017930" y="29614"/>
                  <a:pt x="4120851" y="0"/>
                </a:cubicBezTo>
                <a:cubicBezTo>
                  <a:pt x="4223772" y="-29614"/>
                  <a:pt x="4423403" y="30597"/>
                  <a:pt x="4630234" y="0"/>
                </a:cubicBezTo>
                <a:cubicBezTo>
                  <a:pt x="4837065" y="-30597"/>
                  <a:pt x="4900903" y="25271"/>
                  <a:pt x="5013703" y="0"/>
                </a:cubicBezTo>
                <a:cubicBezTo>
                  <a:pt x="5126503" y="-25271"/>
                  <a:pt x="5211502" y="27512"/>
                  <a:pt x="5397171" y="0"/>
                </a:cubicBezTo>
                <a:cubicBezTo>
                  <a:pt x="5582840" y="-27512"/>
                  <a:pt x="5701133" y="32789"/>
                  <a:pt x="5843597" y="0"/>
                </a:cubicBezTo>
                <a:cubicBezTo>
                  <a:pt x="5986061" y="-32789"/>
                  <a:pt x="6122739" y="5279"/>
                  <a:pt x="6290023" y="0"/>
                </a:cubicBezTo>
                <a:cubicBezTo>
                  <a:pt x="6457307" y="-5279"/>
                  <a:pt x="6769437" y="46197"/>
                  <a:pt x="6976832" y="0"/>
                </a:cubicBezTo>
                <a:cubicBezTo>
                  <a:pt x="7268681" y="-26969"/>
                  <a:pt x="7196787" y="1198066"/>
                  <a:pt x="7184580" y="1643661"/>
                </a:cubicBezTo>
                <a:cubicBezTo>
                  <a:pt x="7098335" y="2568408"/>
                  <a:pt x="7668389" y="2540346"/>
                  <a:pt x="7657915" y="3484676"/>
                </a:cubicBezTo>
                <a:cubicBezTo>
                  <a:pt x="7667325" y="3935685"/>
                  <a:pt x="7326334" y="4108158"/>
                  <a:pt x="6976832" y="4181628"/>
                </a:cubicBezTo>
                <a:cubicBezTo>
                  <a:pt x="6800188" y="4190615"/>
                  <a:pt x="6651090" y="4152889"/>
                  <a:pt x="6530406" y="4181628"/>
                </a:cubicBezTo>
                <a:cubicBezTo>
                  <a:pt x="6409722" y="4210367"/>
                  <a:pt x="6190196" y="4160242"/>
                  <a:pt x="5895108" y="4181628"/>
                </a:cubicBezTo>
                <a:cubicBezTo>
                  <a:pt x="5600020" y="4203014"/>
                  <a:pt x="5581351" y="4176881"/>
                  <a:pt x="5322767" y="4181628"/>
                </a:cubicBezTo>
                <a:cubicBezTo>
                  <a:pt x="5064183" y="4186375"/>
                  <a:pt x="4908639" y="4134747"/>
                  <a:pt x="4687468" y="4181628"/>
                </a:cubicBezTo>
                <a:cubicBezTo>
                  <a:pt x="4466297" y="4228509"/>
                  <a:pt x="4411032" y="4172103"/>
                  <a:pt x="4178085" y="4181628"/>
                </a:cubicBezTo>
                <a:cubicBezTo>
                  <a:pt x="3945138" y="4191153"/>
                  <a:pt x="3909646" y="4175636"/>
                  <a:pt x="3731659" y="4181628"/>
                </a:cubicBezTo>
                <a:cubicBezTo>
                  <a:pt x="3553672" y="4187620"/>
                  <a:pt x="3442579" y="4176316"/>
                  <a:pt x="3348191" y="4181628"/>
                </a:cubicBezTo>
                <a:cubicBezTo>
                  <a:pt x="3253803" y="4186940"/>
                  <a:pt x="2846202" y="4146518"/>
                  <a:pt x="2712892" y="4181628"/>
                </a:cubicBezTo>
                <a:cubicBezTo>
                  <a:pt x="2579582" y="4216738"/>
                  <a:pt x="2422649" y="4153782"/>
                  <a:pt x="2329424" y="4181628"/>
                </a:cubicBezTo>
                <a:cubicBezTo>
                  <a:pt x="2236199" y="4209474"/>
                  <a:pt x="1944296" y="4158406"/>
                  <a:pt x="1820040" y="4181628"/>
                </a:cubicBezTo>
                <a:cubicBezTo>
                  <a:pt x="1695784" y="4204850"/>
                  <a:pt x="1458805" y="4160309"/>
                  <a:pt x="1184742" y="4181628"/>
                </a:cubicBezTo>
                <a:cubicBezTo>
                  <a:pt x="910679" y="4202947"/>
                  <a:pt x="896859" y="4149871"/>
                  <a:pt x="681082" y="4181628"/>
                </a:cubicBezTo>
                <a:cubicBezTo>
                  <a:pt x="273723" y="4193642"/>
                  <a:pt x="-41468" y="3957340"/>
                  <a:pt x="0" y="3484676"/>
                </a:cubicBezTo>
                <a:cubicBezTo>
                  <a:pt x="4087" y="3313484"/>
                  <a:pt x="65773" y="3216968"/>
                  <a:pt x="65729" y="3100570"/>
                </a:cubicBezTo>
                <a:cubicBezTo>
                  <a:pt x="65685" y="2984172"/>
                  <a:pt x="111926" y="2855849"/>
                  <a:pt x="139849" y="2667430"/>
                </a:cubicBezTo>
                <a:close/>
              </a:path>
            </a:pathLst>
          </a:custGeom>
          <a:solidFill>
            <a:srgbClr val="FFFF99"/>
          </a:solidFill>
          <a:ln w="12700">
            <a:solidFill>
              <a:schemeClr val="tx2">
                <a:lumMod val="10000"/>
              </a:schemeClr>
            </a:solidFill>
            <a:prstDash val="lgDashDotDot"/>
            <a:extLst>
              <a:ext uri="{C807C97D-BFC1-408E-A445-0C87EB9F89A2}">
                <ask:lineSketchStyleProps xmlns:ask="http://schemas.microsoft.com/office/drawing/2018/sketchyshapes" sd="1043538345">
                  <a:custGeom>
                    <a:avLst/>
                    <a:gdLst>
                      <a:gd name="connsiteX0" fmla="*/ 143139 w 7838096"/>
                      <a:gd name="connsiteY0" fmla="*/ 2860733 h 4484662"/>
                      <a:gd name="connsiteX1" fmla="*/ 697106 w 7838096"/>
                      <a:gd name="connsiteY1" fmla="*/ 0 h 4484662"/>
                      <a:gd name="connsiteX2" fmla="*/ 1411792 w 7838096"/>
                      <a:gd name="connsiteY2" fmla="*/ 0 h 4484662"/>
                      <a:gd name="connsiteX3" fmla="*/ 1804282 w 7838096"/>
                      <a:gd name="connsiteY3" fmla="*/ 0 h 4484662"/>
                      <a:gd name="connsiteX4" fmla="*/ 2518967 w 7838096"/>
                      <a:gd name="connsiteY4" fmla="*/ 0 h 4484662"/>
                      <a:gd name="connsiteX5" fmla="*/ 2911459 w 7838096"/>
                      <a:gd name="connsiteY5" fmla="*/ 0 h 4484662"/>
                      <a:gd name="connsiteX6" fmla="*/ 3561704 w 7838096"/>
                      <a:gd name="connsiteY6" fmla="*/ 0 h 4484662"/>
                      <a:gd name="connsiteX7" fmla="*/ 4018634 w 7838096"/>
                      <a:gd name="connsiteY7" fmla="*/ 0 h 4484662"/>
                      <a:gd name="connsiteX8" fmla="*/ 4411125 w 7838096"/>
                      <a:gd name="connsiteY8" fmla="*/ 0 h 4484662"/>
                      <a:gd name="connsiteX9" fmla="*/ 4868055 w 7838096"/>
                      <a:gd name="connsiteY9" fmla="*/ 0 h 4484662"/>
                      <a:gd name="connsiteX10" fmla="*/ 5260546 w 7838096"/>
                      <a:gd name="connsiteY10" fmla="*/ 0 h 4484662"/>
                      <a:gd name="connsiteX11" fmla="*/ 5846354 w 7838096"/>
                      <a:gd name="connsiteY11" fmla="*/ 0 h 4484662"/>
                      <a:gd name="connsiteX12" fmla="*/ 6238844 w 7838096"/>
                      <a:gd name="connsiteY12" fmla="*/ 0 h 4484662"/>
                      <a:gd name="connsiteX13" fmla="*/ 7140987 w 7838096"/>
                      <a:gd name="connsiteY13" fmla="*/ 0 h 4484662"/>
                      <a:gd name="connsiteX14" fmla="*/ 7353624 w 7838096"/>
                      <a:gd name="connsiteY14" fmla="*/ 1762773 h 4484662"/>
                      <a:gd name="connsiteX15" fmla="*/ 7838096 w 7838096"/>
                      <a:gd name="connsiteY15" fmla="*/ 3737203 h 4484662"/>
                      <a:gd name="connsiteX16" fmla="*/ 7140987 w 7838096"/>
                      <a:gd name="connsiteY16" fmla="*/ 4484662 h 4484662"/>
                      <a:gd name="connsiteX17" fmla="*/ 6426302 w 7838096"/>
                      <a:gd name="connsiteY17" fmla="*/ 4484662 h 4484662"/>
                      <a:gd name="connsiteX18" fmla="*/ 5776057 w 7838096"/>
                      <a:gd name="connsiteY18" fmla="*/ 4484662 h 4484662"/>
                      <a:gd name="connsiteX19" fmla="*/ 5319127 w 7838096"/>
                      <a:gd name="connsiteY19" fmla="*/ 4484662 h 4484662"/>
                      <a:gd name="connsiteX20" fmla="*/ 4733319 w 7838096"/>
                      <a:gd name="connsiteY20" fmla="*/ 4484662 h 4484662"/>
                      <a:gd name="connsiteX21" fmla="*/ 4340828 w 7838096"/>
                      <a:gd name="connsiteY21" fmla="*/ 4484662 h 4484662"/>
                      <a:gd name="connsiteX22" fmla="*/ 3883899 w 7838096"/>
                      <a:gd name="connsiteY22" fmla="*/ 4484662 h 4484662"/>
                      <a:gd name="connsiteX23" fmla="*/ 3169214 w 7838096"/>
                      <a:gd name="connsiteY23" fmla="*/ 4484662 h 4484662"/>
                      <a:gd name="connsiteX24" fmla="*/ 2776722 w 7838096"/>
                      <a:gd name="connsiteY24" fmla="*/ 4484662 h 4484662"/>
                      <a:gd name="connsiteX25" fmla="*/ 2255354 w 7838096"/>
                      <a:gd name="connsiteY25" fmla="*/ 4484662 h 4484662"/>
                      <a:gd name="connsiteX26" fmla="*/ 1798424 w 7838096"/>
                      <a:gd name="connsiteY26" fmla="*/ 4484662 h 4484662"/>
                      <a:gd name="connsiteX27" fmla="*/ 1277055 w 7838096"/>
                      <a:gd name="connsiteY27" fmla="*/ 4484662 h 4484662"/>
                      <a:gd name="connsiteX28" fmla="*/ 697106 w 7838096"/>
                      <a:gd name="connsiteY28" fmla="*/ 4484662 h 4484662"/>
                      <a:gd name="connsiteX29" fmla="*/ 0 w 7838096"/>
                      <a:gd name="connsiteY29" fmla="*/ 3737203 h 4484662"/>
                      <a:gd name="connsiteX30" fmla="*/ 71570 w 7838096"/>
                      <a:gd name="connsiteY30" fmla="*/ 3298968 h 4484662"/>
                      <a:gd name="connsiteX31" fmla="*/ 143139 w 7838096"/>
                      <a:gd name="connsiteY31" fmla="*/ 2860733 h 4484662"/>
                      <a:gd name="connsiteX0" fmla="*/ 143139 w 7838096"/>
                      <a:gd name="connsiteY0" fmla="*/ 2860733 h 4484662"/>
                      <a:gd name="connsiteX1" fmla="*/ 697106 w 7838096"/>
                      <a:gd name="connsiteY1" fmla="*/ 0 h 4484662"/>
                      <a:gd name="connsiteX2" fmla="*/ 1282914 w 7838096"/>
                      <a:gd name="connsiteY2" fmla="*/ 0 h 4484662"/>
                      <a:gd name="connsiteX3" fmla="*/ 1933160 w 7838096"/>
                      <a:gd name="connsiteY3" fmla="*/ 0 h 4484662"/>
                      <a:gd name="connsiteX4" fmla="*/ 2390090 w 7838096"/>
                      <a:gd name="connsiteY4" fmla="*/ 0 h 4484662"/>
                      <a:gd name="connsiteX5" fmla="*/ 2782581 w 7838096"/>
                      <a:gd name="connsiteY5" fmla="*/ 0 h 4484662"/>
                      <a:gd name="connsiteX6" fmla="*/ 3239511 w 7838096"/>
                      <a:gd name="connsiteY6" fmla="*/ 0 h 4484662"/>
                      <a:gd name="connsiteX7" fmla="*/ 3696440 w 7838096"/>
                      <a:gd name="connsiteY7" fmla="*/ 0 h 4484662"/>
                      <a:gd name="connsiteX8" fmla="*/ 4217809 w 7838096"/>
                      <a:gd name="connsiteY8" fmla="*/ 0 h 4484662"/>
                      <a:gd name="connsiteX9" fmla="*/ 4739177 w 7838096"/>
                      <a:gd name="connsiteY9" fmla="*/ 0 h 4484662"/>
                      <a:gd name="connsiteX10" fmla="*/ 5131669 w 7838096"/>
                      <a:gd name="connsiteY10" fmla="*/ 0 h 4484662"/>
                      <a:gd name="connsiteX11" fmla="*/ 5524159 w 7838096"/>
                      <a:gd name="connsiteY11" fmla="*/ 0 h 4484662"/>
                      <a:gd name="connsiteX12" fmla="*/ 5981089 w 7838096"/>
                      <a:gd name="connsiteY12" fmla="*/ 0 h 4484662"/>
                      <a:gd name="connsiteX13" fmla="*/ 6438019 w 7838096"/>
                      <a:gd name="connsiteY13" fmla="*/ 0 h 4484662"/>
                      <a:gd name="connsiteX14" fmla="*/ 7140987 w 7838096"/>
                      <a:gd name="connsiteY14" fmla="*/ 0 h 4484662"/>
                      <a:gd name="connsiteX15" fmla="*/ 7353624 w 7838096"/>
                      <a:gd name="connsiteY15" fmla="*/ 1762773 h 4484662"/>
                      <a:gd name="connsiteX16" fmla="*/ 7838096 w 7838096"/>
                      <a:gd name="connsiteY16" fmla="*/ 3737203 h 4484662"/>
                      <a:gd name="connsiteX17" fmla="*/ 7140987 w 7838096"/>
                      <a:gd name="connsiteY17" fmla="*/ 4484662 h 4484662"/>
                      <a:gd name="connsiteX18" fmla="*/ 6684058 w 7838096"/>
                      <a:gd name="connsiteY18" fmla="*/ 4484662 h 4484662"/>
                      <a:gd name="connsiteX19" fmla="*/ 6033812 w 7838096"/>
                      <a:gd name="connsiteY19" fmla="*/ 4484662 h 4484662"/>
                      <a:gd name="connsiteX20" fmla="*/ 5448004 w 7838096"/>
                      <a:gd name="connsiteY20" fmla="*/ 4484662 h 4484662"/>
                      <a:gd name="connsiteX21" fmla="*/ 4797758 w 7838096"/>
                      <a:gd name="connsiteY21" fmla="*/ 4484662 h 4484662"/>
                      <a:gd name="connsiteX22" fmla="*/ 4276390 w 7838096"/>
                      <a:gd name="connsiteY22" fmla="*/ 4484662 h 4484662"/>
                      <a:gd name="connsiteX23" fmla="*/ 3819460 w 7838096"/>
                      <a:gd name="connsiteY23" fmla="*/ 4484662 h 4484662"/>
                      <a:gd name="connsiteX24" fmla="*/ 3426969 w 7838096"/>
                      <a:gd name="connsiteY24" fmla="*/ 4484662 h 4484662"/>
                      <a:gd name="connsiteX25" fmla="*/ 2776722 w 7838096"/>
                      <a:gd name="connsiteY25" fmla="*/ 4484662 h 4484662"/>
                      <a:gd name="connsiteX26" fmla="*/ 2384232 w 7838096"/>
                      <a:gd name="connsiteY26" fmla="*/ 4484662 h 4484662"/>
                      <a:gd name="connsiteX27" fmla="*/ 1862863 w 7838096"/>
                      <a:gd name="connsiteY27" fmla="*/ 4484662 h 4484662"/>
                      <a:gd name="connsiteX28" fmla="*/ 1212617 w 7838096"/>
                      <a:gd name="connsiteY28" fmla="*/ 4484662 h 4484662"/>
                      <a:gd name="connsiteX29" fmla="*/ 697106 w 7838096"/>
                      <a:gd name="connsiteY29" fmla="*/ 4484662 h 4484662"/>
                      <a:gd name="connsiteX30" fmla="*/ 0 w 7838096"/>
                      <a:gd name="connsiteY30" fmla="*/ 3737203 h 4484662"/>
                      <a:gd name="connsiteX31" fmla="*/ 67275 w 7838096"/>
                      <a:gd name="connsiteY31" fmla="*/ 3325261 h 4484662"/>
                      <a:gd name="connsiteX32" fmla="*/ 143139 w 7838096"/>
                      <a:gd name="connsiteY32" fmla="*/ 2860733 h 44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38096" h="4484662" fill="none" extrusionOk="0">
                        <a:moveTo>
                          <a:pt x="143139" y="2860733"/>
                        </a:moveTo>
                        <a:cubicBezTo>
                          <a:pt x="78137" y="816188"/>
                          <a:pt x="438998" y="54098"/>
                          <a:pt x="697106" y="0"/>
                        </a:cubicBezTo>
                        <a:cubicBezTo>
                          <a:pt x="956889" y="4660"/>
                          <a:pt x="1146767" y="5537"/>
                          <a:pt x="1411792" y="0"/>
                        </a:cubicBezTo>
                        <a:cubicBezTo>
                          <a:pt x="1691169" y="-24278"/>
                          <a:pt x="1611936" y="47386"/>
                          <a:pt x="1804282" y="0"/>
                        </a:cubicBezTo>
                        <a:cubicBezTo>
                          <a:pt x="1969733" y="-5029"/>
                          <a:pt x="2267256" y="93911"/>
                          <a:pt x="2518967" y="0"/>
                        </a:cubicBezTo>
                        <a:cubicBezTo>
                          <a:pt x="2765790" y="-66789"/>
                          <a:pt x="2738341" y="5462"/>
                          <a:pt x="2911459" y="0"/>
                        </a:cubicBezTo>
                        <a:cubicBezTo>
                          <a:pt x="3045757" y="-33229"/>
                          <a:pt x="3315728" y="-11086"/>
                          <a:pt x="3561704" y="0"/>
                        </a:cubicBezTo>
                        <a:cubicBezTo>
                          <a:pt x="3778463" y="-14877"/>
                          <a:pt x="3804501" y="38123"/>
                          <a:pt x="4018634" y="0"/>
                        </a:cubicBezTo>
                        <a:cubicBezTo>
                          <a:pt x="4232688" y="-36252"/>
                          <a:pt x="4222860" y="31043"/>
                          <a:pt x="4411125" y="0"/>
                        </a:cubicBezTo>
                        <a:cubicBezTo>
                          <a:pt x="4599348" y="-63857"/>
                          <a:pt x="4673381" y="65680"/>
                          <a:pt x="4868055" y="0"/>
                        </a:cubicBezTo>
                        <a:cubicBezTo>
                          <a:pt x="5053841" y="-38242"/>
                          <a:pt x="5118958" y="8408"/>
                          <a:pt x="5260546" y="0"/>
                        </a:cubicBezTo>
                        <a:cubicBezTo>
                          <a:pt x="5387484" y="-50403"/>
                          <a:pt x="5658408" y="80328"/>
                          <a:pt x="5846354" y="0"/>
                        </a:cubicBezTo>
                        <a:cubicBezTo>
                          <a:pt x="6014024" y="-49203"/>
                          <a:pt x="6147268" y="-2887"/>
                          <a:pt x="6238844" y="0"/>
                        </a:cubicBezTo>
                        <a:cubicBezTo>
                          <a:pt x="6363488" y="-62117"/>
                          <a:pt x="6765723" y="-14593"/>
                          <a:pt x="7140987" y="0"/>
                        </a:cubicBezTo>
                        <a:cubicBezTo>
                          <a:pt x="7619330" y="-91448"/>
                          <a:pt x="7338668" y="1446094"/>
                          <a:pt x="7353624" y="1762773"/>
                        </a:cubicBezTo>
                        <a:cubicBezTo>
                          <a:pt x="7384220" y="2722226"/>
                          <a:pt x="7632874" y="2743921"/>
                          <a:pt x="7838096" y="3737203"/>
                        </a:cubicBezTo>
                        <a:cubicBezTo>
                          <a:pt x="7991722" y="4184451"/>
                          <a:pt x="7573564" y="4531727"/>
                          <a:pt x="7140987" y="4484662"/>
                        </a:cubicBezTo>
                        <a:cubicBezTo>
                          <a:pt x="6941473" y="4512879"/>
                          <a:pt x="6646041" y="4347113"/>
                          <a:pt x="6426302" y="4484662"/>
                        </a:cubicBezTo>
                        <a:cubicBezTo>
                          <a:pt x="6169420" y="4551010"/>
                          <a:pt x="6025451" y="4480884"/>
                          <a:pt x="5776057" y="4484662"/>
                        </a:cubicBezTo>
                        <a:cubicBezTo>
                          <a:pt x="5544256" y="4506189"/>
                          <a:pt x="5494002" y="4478441"/>
                          <a:pt x="5319127" y="4484662"/>
                        </a:cubicBezTo>
                        <a:cubicBezTo>
                          <a:pt x="5149854" y="4487395"/>
                          <a:pt x="4971831" y="4438131"/>
                          <a:pt x="4733319" y="4484662"/>
                        </a:cubicBezTo>
                        <a:cubicBezTo>
                          <a:pt x="4499759" y="4530254"/>
                          <a:pt x="4443267" y="4443782"/>
                          <a:pt x="4340828" y="4484662"/>
                        </a:cubicBezTo>
                        <a:cubicBezTo>
                          <a:pt x="4224177" y="4502842"/>
                          <a:pt x="4005744" y="4443606"/>
                          <a:pt x="3883899" y="4484662"/>
                        </a:cubicBezTo>
                        <a:cubicBezTo>
                          <a:pt x="3733226" y="4476565"/>
                          <a:pt x="3387766" y="4479642"/>
                          <a:pt x="3169214" y="4484662"/>
                        </a:cubicBezTo>
                        <a:cubicBezTo>
                          <a:pt x="2955443" y="4492198"/>
                          <a:pt x="2888836" y="4446683"/>
                          <a:pt x="2776722" y="4484662"/>
                        </a:cubicBezTo>
                        <a:cubicBezTo>
                          <a:pt x="2644488" y="4511462"/>
                          <a:pt x="2383132" y="4433003"/>
                          <a:pt x="2255354" y="4484662"/>
                        </a:cubicBezTo>
                        <a:cubicBezTo>
                          <a:pt x="2158453" y="4526307"/>
                          <a:pt x="1976387" y="4449124"/>
                          <a:pt x="1798424" y="4484662"/>
                        </a:cubicBezTo>
                        <a:cubicBezTo>
                          <a:pt x="1598573" y="4517362"/>
                          <a:pt x="1500799" y="4493127"/>
                          <a:pt x="1277055" y="4484662"/>
                        </a:cubicBezTo>
                        <a:cubicBezTo>
                          <a:pt x="1056311" y="4471844"/>
                          <a:pt x="921818" y="4467231"/>
                          <a:pt x="697106" y="4484662"/>
                        </a:cubicBezTo>
                        <a:cubicBezTo>
                          <a:pt x="412063" y="4538983"/>
                          <a:pt x="22188" y="4139223"/>
                          <a:pt x="0" y="3737203"/>
                        </a:cubicBezTo>
                        <a:cubicBezTo>
                          <a:pt x="15979" y="3575937"/>
                          <a:pt x="63203" y="3416787"/>
                          <a:pt x="71570" y="3298968"/>
                        </a:cubicBezTo>
                        <a:cubicBezTo>
                          <a:pt x="60903" y="3165417"/>
                          <a:pt x="136345" y="3032585"/>
                          <a:pt x="143139" y="2860733"/>
                        </a:cubicBezTo>
                        <a:close/>
                      </a:path>
                      <a:path w="7838096" h="4484662" stroke="0" extrusionOk="0">
                        <a:moveTo>
                          <a:pt x="143139" y="2860733"/>
                        </a:moveTo>
                        <a:cubicBezTo>
                          <a:pt x="39064" y="813063"/>
                          <a:pt x="298244" y="68780"/>
                          <a:pt x="697106" y="0"/>
                        </a:cubicBezTo>
                        <a:cubicBezTo>
                          <a:pt x="865361" y="-92938"/>
                          <a:pt x="1113291" y="56424"/>
                          <a:pt x="1282914" y="0"/>
                        </a:cubicBezTo>
                        <a:cubicBezTo>
                          <a:pt x="1478227" y="-28431"/>
                          <a:pt x="1732293" y="48349"/>
                          <a:pt x="1933160" y="0"/>
                        </a:cubicBezTo>
                        <a:cubicBezTo>
                          <a:pt x="2135509" y="-13261"/>
                          <a:pt x="2195093" y="34360"/>
                          <a:pt x="2390090" y="0"/>
                        </a:cubicBezTo>
                        <a:cubicBezTo>
                          <a:pt x="2582516" y="-35165"/>
                          <a:pt x="2622172" y="38582"/>
                          <a:pt x="2782581" y="0"/>
                        </a:cubicBezTo>
                        <a:cubicBezTo>
                          <a:pt x="2949148" y="-20631"/>
                          <a:pt x="3159560" y="23121"/>
                          <a:pt x="3239511" y="0"/>
                        </a:cubicBezTo>
                        <a:cubicBezTo>
                          <a:pt x="3350381" y="-33763"/>
                          <a:pt x="3529150" y="-7026"/>
                          <a:pt x="3696440" y="0"/>
                        </a:cubicBezTo>
                        <a:cubicBezTo>
                          <a:pt x="3854771" y="-16836"/>
                          <a:pt x="4129470" y="37569"/>
                          <a:pt x="4217809" y="0"/>
                        </a:cubicBezTo>
                        <a:cubicBezTo>
                          <a:pt x="4336500" y="-60337"/>
                          <a:pt x="4500522" y="-7335"/>
                          <a:pt x="4739177" y="0"/>
                        </a:cubicBezTo>
                        <a:cubicBezTo>
                          <a:pt x="4955199" y="-17589"/>
                          <a:pt x="4996529" y="20085"/>
                          <a:pt x="5131669" y="0"/>
                        </a:cubicBezTo>
                        <a:cubicBezTo>
                          <a:pt x="5239386" y="-42198"/>
                          <a:pt x="5340966" y="34654"/>
                          <a:pt x="5524159" y="0"/>
                        </a:cubicBezTo>
                        <a:cubicBezTo>
                          <a:pt x="5689385" y="-49615"/>
                          <a:pt x="5843044" y="40183"/>
                          <a:pt x="5981089" y="0"/>
                        </a:cubicBezTo>
                        <a:cubicBezTo>
                          <a:pt x="6117347" y="-41392"/>
                          <a:pt x="6292763" y="25435"/>
                          <a:pt x="6438019" y="0"/>
                        </a:cubicBezTo>
                        <a:cubicBezTo>
                          <a:pt x="6579368" y="-535"/>
                          <a:pt x="6975117" y="53767"/>
                          <a:pt x="7140987" y="0"/>
                        </a:cubicBezTo>
                        <a:cubicBezTo>
                          <a:pt x="7398081" y="-119721"/>
                          <a:pt x="7390656" y="1219988"/>
                          <a:pt x="7353624" y="1762773"/>
                        </a:cubicBezTo>
                        <a:cubicBezTo>
                          <a:pt x="7258663" y="2767492"/>
                          <a:pt x="7828837" y="2732107"/>
                          <a:pt x="7838096" y="3737203"/>
                        </a:cubicBezTo>
                        <a:cubicBezTo>
                          <a:pt x="7881514" y="4189698"/>
                          <a:pt x="7484066" y="4420381"/>
                          <a:pt x="7140987" y="4484662"/>
                        </a:cubicBezTo>
                        <a:cubicBezTo>
                          <a:pt x="6972595" y="4502711"/>
                          <a:pt x="6802883" y="4462507"/>
                          <a:pt x="6684058" y="4484662"/>
                        </a:cubicBezTo>
                        <a:cubicBezTo>
                          <a:pt x="6548255" y="4560628"/>
                          <a:pt x="6344020" y="4458993"/>
                          <a:pt x="6033812" y="4484662"/>
                        </a:cubicBezTo>
                        <a:cubicBezTo>
                          <a:pt x="5729823" y="4513797"/>
                          <a:pt x="5713707" y="4481465"/>
                          <a:pt x="5448004" y="4484662"/>
                        </a:cubicBezTo>
                        <a:cubicBezTo>
                          <a:pt x="5185111" y="4498169"/>
                          <a:pt x="4984637" y="4447652"/>
                          <a:pt x="4797758" y="4484662"/>
                        </a:cubicBezTo>
                        <a:cubicBezTo>
                          <a:pt x="4573235" y="4532986"/>
                          <a:pt x="4523625" y="4472440"/>
                          <a:pt x="4276390" y="4484662"/>
                        </a:cubicBezTo>
                        <a:cubicBezTo>
                          <a:pt x="4037152" y="4500507"/>
                          <a:pt x="3999810" y="4476867"/>
                          <a:pt x="3819460" y="4484662"/>
                        </a:cubicBezTo>
                        <a:cubicBezTo>
                          <a:pt x="3635514" y="4494655"/>
                          <a:pt x="3530009" y="4493017"/>
                          <a:pt x="3426969" y="4484662"/>
                        </a:cubicBezTo>
                        <a:cubicBezTo>
                          <a:pt x="3328132" y="4463785"/>
                          <a:pt x="2908478" y="4475040"/>
                          <a:pt x="2776722" y="4484662"/>
                        </a:cubicBezTo>
                        <a:cubicBezTo>
                          <a:pt x="2634923" y="4518266"/>
                          <a:pt x="2484350" y="4443237"/>
                          <a:pt x="2384232" y="4484662"/>
                        </a:cubicBezTo>
                        <a:cubicBezTo>
                          <a:pt x="2273767" y="4524018"/>
                          <a:pt x="1981361" y="4432914"/>
                          <a:pt x="1862863" y="4484662"/>
                        </a:cubicBezTo>
                        <a:cubicBezTo>
                          <a:pt x="1777788" y="4490564"/>
                          <a:pt x="1507461" y="4403461"/>
                          <a:pt x="1212617" y="4484662"/>
                        </a:cubicBezTo>
                        <a:cubicBezTo>
                          <a:pt x="937097" y="4519070"/>
                          <a:pt x="916421" y="4448449"/>
                          <a:pt x="697106" y="4484662"/>
                        </a:cubicBezTo>
                        <a:cubicBezTo>
                          <a:pt x="365601" y="4503595"/>
                          <a:pt x="-122948" y="4232256"/>
                          <a:pt x="0" y="3737203"/>
                        </a:cubicBezTo>
                        <a:cubicBezTo>
                          <a:pt x="25457" y="3569790"/>
                          <a:pt x="71303" y="3431731"/>
                          <a:pt x="67275" y="3325261"/>
                        </a:cubicBezTo>
                        <a:cubicBezTo>
                          <a:pt x="48155" y="3173866"/>
                          <a:pt x="138373" y="3043956"/>
                          <a:pt x="143139" y="2860733"/>
                        </a:cubicBezTo>
                        <a:close/>
                      </a:path>
                      <a:path w="7838096" h="4484662" fill="none" stroke="0" extrusionOk="0">
                        <a:moveTo>
                          <a:pt x="143139" y="2860733"/>
                        </a:moveTo>
                        <a:cubicBezTo>
                          <a:pt x="120877" y="827280"/>
                          <a:pt x="384703" y="30223"/>
                          <a:pt x="697106" y="0"/>
                        </a:cubicBezTo>
                        <a:cubicBezTo>
                          <a:pt x="959886" y="-54969"/>
                          <a:pt x="1115793" y="13871"/>
                          <a:pt x="1411792" y="0"/>
                        </a:cubicBezTo>
                        <a:cubicBezTo>
                          <a:pt x="1699641" y="-19281"/>
                          <a:pt x="1612822" y="26576"/>
                          <a:pt x="1804282" y="0"/>
                        </a:cubicBezTo>
                        <a:cubicBezTo>
                          <a:pt x="2018432" y="-84206"/>
                          <a:pt x="2262293" y="94768"/>
                          <a:pt x="2518967" y="0"/>
                        </a:cubicBezTo>
                        <a:cubicBezTo>
                          <a:pt x="2766066" y="-92673"/>
                          <a:pt x="2736885" y="20255"/>
                          <a:pt x="2911459" y="0"/>
                        </a:cubicBezTo>
                        <a:cubicBezTo>
                          <a:pt x="3074078" y="8905"/>
                          <a:pt x="3315552" y="-11383"/>
                          <a:pt x="3561704" y="0"/>
                        </a:cubicBezTo>
                        <a:cubicBezTo>
                          <a:pt x="3763463" y="765"/>
                          <a:pt x="3808482" y="35122"/>
                          <a:pt x="4018634" y="0"/>
                        </a:cubicBezTo>
                        <a:cubicBezTo>
                          <a:pt x="4227492" y="-55191"/>
                          <a:pt x="4199964" y="43770"/>
                          <a:pt x="4411125" y="0"/>
                        </a:cubicBezTo>
                        <a:cubicBezTo>
                          <a:pt x="4586174" y="-59296"/>
                          <a:pt x="4683463" y="40693"/>
                          <a:pt x="4868055" y="0"/>
                        </a:cubicBezTo>
                        <a:cubicBezTo>
                          <a:pt x="5063299" y="-46653"/>
                          <a:pt x="5097090" y="34653"/>
                          <a:pt x="5260546" y="0"/>
                        </a:cubicBezTo>
                        <a:cubicBezTo>
                          <a:pt x="5385546" y="-4617"/>
                          <a:pt x="5664293" y="72769"/>
                          <a:pt x="5846354" y="0"/>
                        </a:cubicBezTo>
                        <a:cubicBezTo>
                          <a:pt x="5990566" y="-45596"/>
                          <a:pt x="6144251" y="-2412"/>
                          <a:pt x="6238844" y="0"/>
                        </a:cubicBezTo>
                        <a:cubicBezTo>
                          <a:pt x="6267987" y="-29476"/>
                          <a:pt x="6763334" y="101014"/>
                          <a:pt x="7140987" y="0"/>
                        </a:cubicBezTo>
                        <a:cubicBezTo>
                          <a:pt x="7559574" y="-51336"/>
                          <a:pt x="7335155" y="1359124"/>
                          <a:pt x="7353624" y="1762773"/>
                        </a:cubicBezTo>
                        <a:cubicBezTo>
                          <a:pt x="7373995" y="2657963"/>
                          <a:pt x="7682097" y="2780100"/>
                          <a:pt x="7838096" y="3737203"/>
                        </a:cubicBezTo>
                        <a:cubicBezTo>
                          <a:pt x="7895523" y="4154977"/>
                          <a:pt x="7512289" y="4605075"/>
                          <a:pt x="7140987" y="4484662"/>
                        </a:cubicBezTo>
                        <a:cubicBezTo>
                          <a:pt x="6984651" y="4496265"/>
                          <a:pt x="6701988" y="4400726"/>
                          <a:pt x="6426302" y="4484662"/>
                        </a:cubicBezTo>
                        <a:cubicBezTo>
                          <a:pt x="6149733" y="4578848"/>
                          <a:pt x="6029117" y="4464193"/>
                          <a:pt x="5776057" y="4484662"/>
                        </a:cubicBezTo>
                        <a:cubicBezTo>
                          <a:pt x="5544515" y="4501094"/>
                          <a:pt x="5493447" y="4462792"/>
                          <a:pt x="5319127" y="4484662"/>
                        </a:cubicBezTo>
                        <a:cubicBezTo>
                          <a:pt x="5152846" y="4496616"/>
                          <a:pt x="4956113" y="4410885"/>
                          <a:pt x="4733319" y="4484662"/>
                        </a:cubicBezTo>
                        <a:cubicBezTo>
                          <a:pt x="4494115" y="4525071"/>
                          <a:pt x="4430893" y="4456832"/>
                          <a:pt x="4340828" y="4484662"/>
                        </a:cubicBezTo>
                        <a:cubicBezTo>
                          <a:pt x="4254942" y="4521724"/>
                          <a:pt x="3992883" y="4470353"/>
                          <a:pt x="3883899" y="4484662"/>
                        </a:cubicBezTo>
                        <a:cubicBezTo>
                          <a:pt x="3769287" y="4490038"/>
                          <a:pt x="3411958" y="4482167"/>
                          <a:pt x="3169214" y="4484662"/>
                        </a:cubicBezTo>
                        <a:cubicBezTo>
                          <a:pt x="2950187" y="4491613"/>
                          <a:pt x="2899171" y="4443635"/>
                          <a:pt x="2776722" y="4484662"/>
                        </a:cubicBezTo>
                        <a:cubicBezTo>
                          <a:pt x="2623238" y="4509857"/>
                          <a:pt x="2391806" y="4421892"/>
                          <a:pt x="2255354" y="4484662"/>
                        </a:cubicBezTo>
                        <a:cubicBezTo>
                          <a:pt x="2165700" y="4527098"/>
                          <a:pt x="1989876" y="4452527"/>
                          <a:pt x="1798424" y="4484662"/>
                        </a:cubicBezTo>
                        <a:cubicBezTo>
                          <a:pt x="1596012" y="4531020"/>
                          <a:pt x="1513359" y="4483196"/>
                          <a:pt x="1277055" y="4484662"/>
                        </a:cubicBezTo>
                        <a:cubicBezTo>
                          <a:pt x="1041195" y="4487764"/>
                          <a:pt x="910326" y="4464606"/>
                          <a:pt x="697106" y="4484662"/>
                        </a:cubicBezTo>
                        <a:cubicBezTo>
                          <a:pt x="332829" y="4515633"/>
                          <a:pt x="-52280" y="4215189"/>
                          <a:pt x="0" y="3737203"/>
                        </a:cubicBezTo>
                        <a:cubicBezTo>
                          <a:pt x="46219" y="3568723"/>
                          <a:pt x="86194" y="3429118"/>
                          <a:pt x="71570" y="3298968"/>
                        </a:cubicBezTo>
                        <a:cubicBezTo>
                          <a:pt x="92389" y="3170036"/>
                          <a:pt x="116176" y="3022541"/>
                          <a:pt x="143139" y="28607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2011;p27">
            <a:extLst>
              <a:ext uri="{FF2B5EF4-FFF2-40B4-BE49-F238E27FC236}">
                <a16:creationId xmlns:a16="http://schemas.microsoft.com/office/drawing/2014/main" id="{50866EA0-7EFD-4810-BF7E-58697E781194}"/>
              </a:ext>
            </a:extLst>
          </p:cNvPr>
          <p:cNvSpPr/>
          <p:nvPr/>
        </p:nvSpPr>
        <p:spPr>
          <a:xfrm rot="-4965428" flipH="1">
            <a:off x="7608046" y="398176"/>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F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09" name="Google Shape;2332;p29">
            <a:extLst>
              <a:ext uri="{FF2B5EF4-FFF2-40B4-BE49-F238E27FC236}">
                <a16:creationId xmlns:a16="http://schemas.microsoft.com/office/drawing/2014/main" id="{97FDB464-D7F7-4855-BC95-D8B774060EE2}"/>
              </a:ext>
            </a:extLst>
          </p:cNvPr>
          <p:cNvSpPr/>
          <p:nvPr/>
        </p:nvSpPr>
        <p:spPr>
          <a:xfrm rot="4430286">
            <a:off x="618000" y="309020"/>
            <a:ext cx="864870" cy="7435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22" name="TextBox 121">
            <a:extLst>
              <a:ext uri="{FF2B5EF4-FFF2-40B4-BE49-F238E27FC236}">
                <a16:creationId xmlns:a16="http://schemas.microsoft.com/office/drawing/2014/main" id="{8CFDEA5A-EE73-4787-BBAB-FCD1F8EE924A}"/>
              </a:ext>
            </a:extLst>
          </p:cNvPr>
          <p:cNvSpPr txBox="1"/>
          <p:nvPr/>
        </p:nvSpPr>
        <p:spPr>
          <a:xfrm>
            <a:off x="1527863" y="-1014929"/>
            <a:ext cx="5832046" cy="856068"/>
          </a:xfrm>
          <a:prstGeom prst="rect">
            <a:avLst/>
          </a:prstGeom>
          <a:noFill/>
        </p:spPr>
        <p:txBody>
          <a:bodyPr wrap="none" rtlCol="0">
            <a:spAutoFit/>
          </a:bodyPr>
          <a:lstStyle/>
          <a:p>
            <a:pPr algn="ctr">
              <a:lnSpc>
                <a:spcPct val="130000"/>
              </a:lnSpc>
            </a:pPr>
            <a:r>
              <a:rPr lang="en-US" sz="4400">
                <a:ln w="76200">
                  <a:solidFill>
                    <a:schemeClr val="tx2">
                      <a:lumMod val="10000"/>
                    </a:schemeClr>
                  </a:solidFill>
                </a:ln>
                <a:solidFill>
                  <a:srgbClr val="FFFF00"/>
                </a:solidFill>
                <a:latin typeface="SVN-SAF" panose="02040603050506020204" pitchFamily="18" charset="0"/>
              </a:rPr>
              <a:t>LUYỆN ĐỌC DIỄN CẢM</a:t>
            </a:r>
          </a:p>
        </p:txBody>
      </p:sp>
      <p:sp>
        <p:nvSpPr>
          <p:cNvPr id="123" name="TextBox 122">
            <a:extLst>
              <a:ext uri="{FF2B5EF4-FFF2-40B4-BE49-F238E27FC236}">
                <a16:creationId xmlns:a16="http://schemas.microsoft.com/office/drawing/2014/main" id="{5406925C-3F4C-4BE1-B2F8-5B8B8FD693A1}"/>
              </a:ext>
            </a:extLst>
          </p:cNvPr>
          <p:cNvSpPr txBox="1"/>
          <p:nvPr/>
        </p:nvSpPr>
        <p:spPr>
          <a:xfrm>
            <a:off x="1527863" y="-1014929"/>
            <a:ext cx="5832046" cy="856068"/>
          </a:xfrm>
          <a:prstGeom prst="rect">
            <a:avLst/>
          </a:prstGeom>
          <a:noFill/>
        </p:spPr>
        <p:txBody>
          <a:bodyPr wrap="none" rtlCol="0">
            <a:spAutoFit/>
          </a:bodyPr>
          <a:lstStyle/>
          <a:p>
            <a:pPr algn="ctr">
              <a:lnSpc>
                <a:spcPct val="130000"/>
              </a:lnSpc>
            </a:pPr>
            <a:r>
              <a:rPr lang="en-US" sz="4400">
                <a:solidFill>
                  <a:srgbClr val="00FFFF"/>
                </a:solidFill>
                <a:latin typeface="SVN-SAF" panose="02040603050506020204" pitchFamily="18" charset="0"/>
              </a:rPr>
              <a:t>LUYỆN ĐỌC DIỄN CẢM</a:t>
            </a:r>
          </a:p>
        </p:txBody>
      </p:sp>
      <p:pic>
        <p:nvPicPr>
          <p:cNvPr id="29" name="Picture 28">
            <a:extLst>
              <a:ext uri="{FF2B5EF4-FFF2-40B4-BE49-F238E27FC236}">
                <a16:creationId xmlns:a16="http://schemas.microsoft.com/office/drawing/2014/main" id="{5FA6B819-3CA8-4D9D-8CFE-D2EB8AAACCCD}"/>
              </a:ext>
            </a:extLst>
          </p:cNvPr>
          <p:cNvPicPr>
            <a:picLocks noChangeAspect="1"/>
          </p:cNvPicPr>
          <p:nvPr/>
        </p:nvPicPr>
        <p:blipFill>
          <a:blip r:embed="rId3"/>
          <a:stretch>
            <a:fillRect/>
          </a:stretch>
        </p:blipFill>
        <p:spPr>
          <a:xfrm>
            <a:off x="1435336" y="228207"/>
            <a:ext cx="6273328" cy="1182727"/>
          </a:xfrm>
          <a:prstGeom prst="rect">
            <a:avLst/>
          </a:prstGeom>
        </p:spPr>
      </p:pic>
      <p:pic>
        <p:nvPicPr>
          <p:cNvPr id="33" name="Picture 32">
            <a:extLst>
              <a:ext uri="{FF2B5EF4-FFF2-40B4-BE49-F238E27FC236}">
                <a16:creationId xmlns:a16="http://schemas.microsoft.com/office/drawing/2014/main" id="{E1755B6C-2E5C-4822-AE94-248EF200A3A3}"/>
              </a:ext>
            </a:extLst>
          </p:cNvPr>
          <p:cNvPicPr>
            <a:picLocks noChangeAspect="1"/>
          </p:cNvPicPr>
          <p:nvPr/>
        </p:nvPicPr>
        <p:blipFill>
          <a:blip r:embed="rId4"/>
          <a:stretch>
            <a:fillRect/>
          </a:stretch>
        </p:blipFill>
        <p:spPr>
          <a:xfrm>
            <a:off x="1178512" y="1192184"/>
            <a:ext cx="6530748" cy="830565"/>
          </a:xfrm>
          <a:prstGeom prst="rect">
            <a:avLst/>
          </a:prstGeom>
        </p:spPr>
      </p:pic>
      <p:pic>
        <p:nvPicPr>
          <p:cNvPr id="34" name="Picture 33">
            <a:extLst>
              <a:ext uri="{FF2B5EF4-FFF2-40B4-BE49-F238E27FC236}">
                <a16:creationId xmlns:a16="http://schemas.microsoft.com/office/drawing/2014/main" id="{A1E8D32C-A921-4A24-9463-F1F10EB09945}"/>
              </a:ext>
            </a:extLst>
          </p:cNvPr>
          <p:cNvPicPr>
            <a:picLocks noChangeAspect="1"/>
          </p:cNvPicPr>
          <p:nvPr/>
        </p:nvPicPr>
        <p:blipFill>
          <a:blip r:embed="rId5"/>
          <a:stretch>
            <a:fillRect/>
          </a:stretch>
        </p:blipFill>
        <p:spPr>
          <a:xfrm>
            <a:off x="1178512" y="1834266"/>
            <a:ext cx="6530748" cy="1474968"/>
          </a:xfrm>
          <a:prstGeom prst="rect">
            <a:avLst/>
          </a:prstGeom>
        </p:spPr>
      </p:pic>
      <p:pic>
        <p:nvPicPr>
          <p:cNvPr id="35" name="Picture 34">
            <a:extLst>
              <a:ext uri="{FF2B5EF4-FFF2-40B4-BE49-F238E27FC236}">
                <a16:creationId xmlns:a16="http://schemas.microsoft.com/office/drawing/2014/main" id="{32F2AF9F-E2CB-47BF-A6DA-8B211E5AF05B}"/>
              </a:ext>
            </a:extLst>
          </p:cNvPr>
          <p:cNvPicPr>
            <a:picLocks noChangeAspect="1"/>
          </p:cNvPicPr>
          <p:nvPr/>
        </p:nvPicPr>
        <p:blipFill>
          <a:blip r:embed="rId6"/>
          <a:stretch>
            <a:fillRect/>
          </a:stretch>
        </p:blipFill>
        <p:spPr>
          <a:xfrm>
            <a:off x="829161" y="2993762"/>
            <a:ext cx="6530748" cy="2046527"/>
          </a:xfrm>
          <a:prstGeom prst="rect">
            <a:avLst/>
          </a:prstGeom>
        </p:spPr>
      </p:pic>
      <p:pic>
        <p:nvPicPr>
          <p:cNvPr id="135" name="Picture 2">
            <a:extLst>
              <a:ext uri="{FF2B5EF4-FFF2-40B4-BE49-F238E27FC236}">
                <a16:creationId xmlns:a16="http://schemas.microsoft.com/office/drawing/2014/main" id="{FCFC0F27-9EFB-494D-9404-8D4572130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99290" y="2142031"/>
            <a:ext cx="2504811" cy="291678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FAF5E7A-4494-4D96-A960-917641DDDA0A}"/>
              </a:ext>
            </a:extLst>
          </p:cNvPr>
          <p:cNvSpPr/>
          <p:nvPr/>
        </p:nvSpPr>
        <p:spPr>
          <a:xfrm>
            <a:off x="147099" y="139891"/>
            <a:ext cx="8849803" cy="4844153"/>
          </a:xfrm>
          <a:prstGeom prst="roundRect">
            <a:avLst>
              <a:gd name="adj" fmla="val 9617"/>
            </a:avLst>
          </a:prstGeom>
          <a:solidFill>
            <a:schemeClr val="bg1"/>
          </a:solidFill>
          <a:ln>
            <a:solidFill>
              <a:schemeClr val="tx1"/>
            </a:solidFill>
            <a:prstDash val="lgDashDot"/>
            <a:extLst>
              <a:ext uri="{C807C97D-BFC1-408E-A445-0C87EB9F89A2}">
                <ask:lineSketchStyleProps xmlns:ask="http://schemas.microsoft.com/office/drawing/2018/sketchyshapes" sd="581856694">
                  <a:custGeom>
                    <a:avLst/>
                    <a:gdLst>
                      <a:gd name="connsiteX0" fmla="*/ 0 w 8849803"/>
                      <a:gd name="connsiteY0" fmla="*/ 465862 h 4844153"/>
                      <a:gd name="connsiteX1" fmla="*/ 465862 w 8849803"/>
                      <a:gd name="connsiteY1" fmla="*/ 0 h 4844153"/>
                      <a:gd name="connsiteX2" fmla="*/ 1046521 w 8849803"/>
                      <a:gd name="connsiteY2" fmla="*/ 0 h 4844153"/>
                      <a:gd name="connsiteX3" fmla="*/ 1706361 w 8849803"/>
                      <a:gd name="connsiteY3" fmla="*/ 0 h 4844153"/>
                      <a:gd name="connsiteX4" fmla="*/ 2366201 w 8849803"/>
                      <a:gd name="connsiteY4" fmla="*/ 0 h 4844153"/>
                      <a:gd name="connsiteX5" fmla="*/ 2867679 w 8849803"/>
                      <a:gd name="connsiteY5" fmla="*/ 0 h 4844153"/>
                      <a:gd name="connsiteX6" fmla="*/ 3289977 w 8849803"/>
                      <a:gd name="connsiteY6" fmla="*/ 0 h 4844153"/>
                      <a:gd name="connsiteX7" fmla="*/ 3870636 w 8849803"/>
                      <a:gd name="connsiteY7" fmla="*/ 0 h 4844153"/>
                      <a:gd name="connsiteX8" fmla="*/ 4688837 w 8849803"/>
                      <a:gd name="connsiteY8" fmla="*/ 0 h 4844153"/>
                      <a:gd name="connsiteX9" fmla="*/ 5269497 w 8849803"/>
                      <a:gd name="connsiteY9" fmla="*/ 0 h 4844153"/>
                      <a:gd name="connsiteX10" fmla="*/ 5770975 w 8849803"/>
                      <a:gd name="connsiteY10" fmla="*/ 0 h 4844153"/>
                      <a:gd name="connsiteX11" fmla="*/ 6193272 w 8849803"/>
                      <a:gd name="connsiteY11" fmla="*/ 0 h 4844153"/>
                      <a:gd name="connsiteX12" fmla="*/ 6932293 w 8849803"/>
                      <a:gd name="connsiteY12" fmla="*/ 0 h 4844153"/>
                      <a:gd name="connsiteX13" fmla="*/ 7671314 w 8849803"/>
                      <a:gd name="connsiteY13" fmla="*/ 0 h 4844153"/>
                      <a:gd name="connsiteX14" fmla="*/ 8383941 w 8849803"/>
                      <a:gd name="connsiteY14" fmla="*/ 0 h 4844153"/>
                      <a:gd name="connsiteX15" fmla="*/ 8849803 w 8849803"/>
                      <a:gd name="connsiteY15" fmla="*/ 465862 h 4844153"/>
                      <a:gd name="connsiteX16" fmla="*/ 8849803 w 8849803"/>
                      <a:gd name="connsiteY16" fmla="*/ 1157058 h 4844153"/>
                      <a:gd name="connsiteX17" fmla="*/ 8849803 w 8849803"/>
                      <a:gd name="connsiteY17" fmla="*/ 1848254 h 4844153"/>
                      <a:gd name="connsiteX18" fmla="*/ 8849803 w 8849803"/>
                      <a:gd name="connsiteY18" fmla="*/ 2539449 h 4844153"/>
                      <a:gd name="connsiteX19" fmla="*/ 8849803 w 8849803"/>
                      <a:gd name="connsiteY19" fmla="*/ 3230645 h 4844153"/>
                      <a:gd name="connsiteX20" fmla="*/ 8849803 w 8849803"/>
                      <a:gd name="connsiteY20" fmla="*/ 3765344 h 4844153"/>
                      <a:gd name="connsiteX21" fmla="*/ 8849803 w 8849803"/>
                      <a:gd name="connsiteY21" fmla="*/ 4378291 h 4844153"/>
                      <a:gd name="connsiteX22" fmla="*/ 8383941 w 8849803"/>
                      <a:gd name="connsiteY22" fmla="*/ 4844153 h 4844153"/>
                      <a:gd name="connsiteX23" fmla="*/ 7644920 w 8849803"/>
                      <a:gd name="connsiteY23" fmla="*/ 4844153 h 4844153"/>
                      <a:gd name="connsiteX24" fmla="*/ 6826719 w 8849803"/>
                      <a:gd name="connsiteY24" fmla="*/ 4844153 h 4844153"/>
                      <a:gd name="connsiteX25" fmla="*/ 6008517 w 8849803"/>
                      <a:gd name="connsiteY25" fmla="*/ 4844153 h 4844153"/>
                      <a:gd name="connsiteX26" fmla="*/ 5507039 w 8849803"/>
                      <a:gd name="connsiteY26" fmla="*/ 4844153 h 4844153"/>
                      <a:gd name="connsiteX27" fmla="*/ 4688837 w 8849803"/>
                      <a:gd name="connsiteY27" fmla="*/ 4844153 h 4844153"/>
                      <a:gd name="connsiteX28" fmla="*/ 4028998 w 8849803"/>
                      <a:gd name="connsiteY28" fmla="*/ 4844153 h 4844153"/>
                      <a:gd name="connsiteX29" fmla="*/ 3289977 w 8849803"/>
                      <a:gd name="connsiteY29" fmla="*/ 4844153 h 4844153"/>
                      <a:gd name="connsiteX30" fmla="*/ 2550956 w 8849803"/>
                      <a:gd name="connsiteY30" fmla="*/ 4844153 h 4844153"/>
                      <a:gd name="connsiteX31" fmla="*/ 1732755 w 8849803"/>
                      <a:gd name="connsiteY31" fmla="*/ 4844153 h 4844153"/>
                      <a:gd name="connsiteX32" fmla="*/ 1310457 w 8849803"/>
                      <a:gd name="connsiteY32" fmla="*/ 4844153 h 4844153"/>
                      <a:gd name="connsiteX33" fmla="*/ 465862 w 8849803"/>
                      <a:gd name="connsiteY33" fmla="*/ 4844153 h 4844153"/>
                      <a:gd name="connsiteX34" fmla="*/ 0 w 8849803"/>
                      <a:gd name="connsiteY34" fmla="*/ 4378291 h 4844153"/>
                      <a:gd name="connsiteX35" fmla="*/ 0 w 8849803"/>
                      <a:gd name="connsiteY35" fmla="*/ 3765344 h 4844153"/>
                      <a:gd name="connsiteX36" fmla="*/ 0 w 8849803"/>
                      <a:gd name="connsiteY36" fmla="*/ 3191521 h 4844153"/>
                      <a:gd name="connsiteX37" fmla="*/ 0 w 8849803"/>
                      <a:gd name="connsiteY37" fmla="*/ 2617698 h 4844153"/>
                      <a:gd name="connsiteX38" fmla="*/ 0 w 8849803"/>
                      <a:gd name="connsiteY38" fmla="*/ 2082999 h 4844153"/>
                      <a:gd name="connsiteX39" fmla="*/ 0 w 8849803"/>
                      <a:gd name="connsiteY39" fmla="*/ 1430928 h 4844153"/>
                      <a:gd name="connsiteX40" fmla="*/ 0 w 8849803"/>
                      <a:gd name="connsiteY40" fmla="*/ 465862 h 48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49803" h="4844153" fill="none" extrusionOk="0">
                        <a:moveTo>
                          <a:pt x="0" y="465862"/>
                        </a:moveTo>
                        <a:cubicBezTo>
                          <a:pt x="12285" y="210593"/>
                          <a:pt x="165484" y="-13737"/>
                          <a:pt x="465862" y="0"/>
                        </a:cubicBezTo>
                        <a:cubicBezTo>
                          <a:pt x="739755" y="14507"/>
                          <a:pt x="845546" y="-18875"/>
                          <a:pt x="1046521" y="0"/>
                        </a:cubicBezTo>
                        <a:cubicBezTo>
                          <a:pt x="1247496" y="18875"/>
                          <a:pt x="1432409" y="-2416"/>
                          <a:pt x="1706361" y="0"/>
                        </a:cubicBezTo>
                        <a:cubicBezTo>
                          <a:pt x="1980313" y="2416"/>
                          <a:pt x="2198609" y="24200"/>
                          <a:pt x="2366201" y="0"/>
                        </a:cubicBezTo>
                        <a:cubicBezTo>
                          <a:pt x="2533793" y="-24200"/>
                          <a:pt x="2674530" y="24024"/>
                          <a:pt x="2867679" y="0"/>
                        </a:cubicBezTo>
                        <a:cubicBezTo>
                          <a:pt x="3060828" y="-24024"/>
                          <a:pt x="3114705" y="-16956"/>
                          <a:pt x="3289977" y="0"/>
                        </a:cubicBezTo>
                        <a:cubicBezTo>
                          <a:pt x="3465249" y="16956"/>
                          <a:pt x="3600274" y="-12937"/>
                          <a:pt x="3870636" y="0"/>
                        </a:cubicBezTo>
                        <a:cubicBezTo>
                          <a:pt x="4140998" y="12937"/>
                          <a:pt x="4503728" y="39013"/>
                          <a:pt x="4688837" y="0"/>
                        </a:cubicBezTo>
                        <a:cubicBezTo>
                          <a:pt x="4873946" y="-39013"/>
                          <a:pt x="5009462" y="28323"/>
                          <a:pt x="5269497" y="0"/>
                        </a:cubicBezTo>
                        <a:cubicBezTo>
                          <a:pt x="5529532" y="-28323"/>
                          <a:pt x="5608215" y="-170"/>
                          <a:pt x="5770975" y="0"/>
                        </a:cubicBezTo>
                        <a:cubicBezTo>
                          <a:pt x="5933735" y="170"/>
                          <a:pt x="6020311" y="8259"/>
                          <a:pt x="6193272" y="0"/>
                        </a:cubicBezTo>
                        <a:cubicBezTo>
                          <a:pt x="6366233" y="-8259"/>
                          <a:pt x="6723617" y="-4794"/>
                          <a:pt x="6932293" y="0"/>
                        </a:cubicBezTo>
                        <a:cubicBezTo>
                          <a:pt x="7140969" y="4794"/>
                          <a:pt x="7469321" y="-19808"/>
                          <a:pt x="7671314" y="0"/>
                        </a:cubicBezTo>
                        <a:cubicBezTo>
                          <a:pt x="7873307" y="19808"/>
                          <a:pt x="8118885" y="19196"/>
                          <a:pt x="8383941" y="0"/>
                        </a:cubicBezTo>
                        <a:cubicBezTo>
                          <a:pt x="8652315" y="29894"/>
                          <a:pt x="8830084" y="241767"/>
                          <a:pt x="8849803" y="465862"/>
                        </a:cubicBezTo>
                        <a:cubicBezTo>
                          <a:pt x="8822630" y="774705"/>
                          <a:pt x="8855569" y="922883"/>
                          <a:pt x="8849803" y="1157058"/>
                        </a:cubicBezTo>
                        <a:cubicBezTo>
                          <a:pt x="8844037" y="1391233"/>
                          <a:pt x="8854268" y="1557745"/>
                          <a:pt x="8849803" y="1848254"/>
                        </a:cubicBezTo>
                        <a:cubicBezTo>
                          <a:pt x="8845338" y="2138763"/>
                          <a:pt x="8828780" y="2375153"/>
                          <a:pt x="8849803" y="2539449"/>
                        </a:cubicBezTo>
                        <a:cubicBezTo>
                          <a:pt x="8870826" y="2703746"/>
                          <a:pt x="8860063" y="3023698"/>
                          <a:pt x="8849803" y="3230645"/>
                        </a:cubicBezTo>
                        <a:cubicBezTo>
                          <a:pt x="8839543" y="3437592"/>
                          <a:pt x="8875570" y="3520763"/>
                          <a:pt x="8849803" y="3765344"/>
                        </a:cubicBezTo>
                        <a:cubicBezTo>
                          <a:pt x="8824036" y="4009925"/>
                          <a:pt x="8857927" y="4095961"/>
                          <a:pt x="8849803" y="4378291"/>
                        </a:cubicBezTo>
                        <a:cubicBezTo>
                          <a:pt x="8856675" y="4623253"/>
                          <a:pt x="8635298" y="4840868"/>
                          <a:pt x="8383941" y="4844153"/>
                        </a:cubicBezTo>
                        <a:cubicBezTo>
                          <a:pt x="8227057" y="4833986"/>
                          <a:pt x="7859576" y="4825548"/>
                          <a:pt x="7644920" y="4844153"/>
                        </a:cubicBezTo>
                        <a:cubicBezTo>
                          <a:pt x="7430264" y="4862758"/>
                          <a:pt x="7202877" y="4817202"/>
                          <a:pt x="6826719" y="4844153"/>
                        </a:cubicBezTo>
                        <a:cubicBezTo>
                          <a:pt x="6450561" y="4871104"/>
                          <a:pt x="6322681" y="4871867"/>
                          <a:pt x="6008517" y="4844153"/>
                        </a:cubicBezTo>
                        <a:cubicBezTo>
                          <a:pt x="5694353" y="4816439"/>
                          <a:pt x="5680436" y="4868907"/>
                          <a:pt x="5507039" y="4844153"/>
                        </a:cubicBezTo>
                        <a:cubicBezTo>
                          <a:pt x="5333642" y="4819399"/>
                          <a:pt x="5013588" y="4808491"/>
                          <a:pt x="4688837" y="4844153"/>
                        </a:cubicBezTo>
                        <a:cubicBezTo>
                          <a:pt x="4364086" y="4879815"/>
                          <a:pt x="4252833" y="4855606"/>
                          <a:pt x="4028998" y="4844153"/>
                        </a:cubicBezTo>
                        <a:cubicBezTo>
                          <a:pt x="3805163" y="4832700"/>
                          <a:pt x="3509538" y="4854297"/>
                          <a:pt x="3289977" y="4844153"/>
                        </a:cubicBezTo>
                        <a:cubicBezTo>
                          <a:pt x="3070416" y="4834009"/>
                          <a:pt x="2865186" y="4849679"/>
                          <a:pt x="2550956" y="4844153"/>
                        </a:cubicBezTo>
                        <a:cubicBezTo>
                          <a:pt x="2236726" y="4838627"/>
                          <a:pt x="2011142" y="4844043"/>
                          <a:pt x="1732755" y="4844153"/>
                        </a:cubicBezTo>
                        <a:cubicBezTo>
                          <a:pt x="1454368" y="4844263"/>
                          <a:pt x="1404365" y="4838900"/>
                          <a:pt x="1310457" y="4844153"/>
                        </a:cubicBezTo>
                        <a:cubicBezTo>
                          <a:pt x="1216549" y="4849406"/>
                          <a:pt x="771177" y="4827368"/>
                          <a:pt x="465862" y="4844153"/>
                        </a:cubicBezTo>
                        <a:cubicBezTo>
                          <a:pt x="246617" y="4829624"/>
                          <a:pt x="60193" y="4626142"/>
                          <a:pt x="0" y="4378291"/>
                        </a:cubicBezTo>
                        <a:cubicBezTo>
                          <a:pt x="-24921" y="4138331"/>
                          <a:pt x="23725" y="4065913"/>
                          <a:pt x="0" y="3765344"/>
                        </a:cubicBezTo>
                        <a:cubicBezTo>
                          <a:pt x="-23725" y="3464775"/>
                          <a:pt x="24287" y="3364179"/>
                          <a:pt x="0" y="3191521"/>
                        </a:cubicBezTo>
                        <a:cubicBezTo>
                          <a:pt x="-24287" y="3018863"/>
                          <a:pt x="-22527" y="2810192"/>
                          <a:pt x="0" y="2617698"/>
                        </a:cubicBezTo>
                        <a:cubicBezTo>
                          <a:pt x="22527" y="2425204"/>
                          <a:pt x="7614" y="2232942"/>
                          <a:pt x="0" y="2082999"/>
                        </a:cubicBezTo>
                        <a:cubicBezTo>
                          <a:pt x="-7614" y="1933056"/>
                          <a:pt x="-6406" y="1622506"/>
                          <a:pt x="0" y="1430928"/>
                        </a:cubicBezTo>
                        <a:cubicBezTo>
                          <a:pt x="6406" y="1239350"/>
                          <a:pt x="-27566" y="770149"/>
                          <a:pt x="0" y="465862"/>
                        </a:cubicBezTo>
                        <a:close/>
                      </a:path>
                      <a:path w="8849803" h="4844153" stroke="0" extrusionOk="0">
                        <a:moveTo>
                          <a:pt x="0" y="465862"/>
                        </a:moveTo>
                        <a:cubicBezTo>
                          <a:pt x="-10045" y="160114"/>
                          <a:pt x="191823" y="-23324"/>
                          <a:pt x="465862" y="0"/>
                        </a:cubicBezTo>
                        <a:cubicBezTo>
                          <a:pt x="665739" y="-881"/>
                          <a:pt x="735889" y="17472"/>
                          <a:pt x="888160" y="0"/>
                        </a:cubicBezTo>
                        <a:cubicBezTo>
                          <a:pt x="1040431" y="-17472"/>
                          <a:pt x="1423649" y="-6476"/>
                          <a:pt x="1627180" y="0"/>
                        </a:cubicBezTo>
                        <a:cubicBezTo>
                          <a:pt x="1830711" y="6476"/>
                          <a:pt x="1933742" y="13143"/>
                          <a:pt x="2128659" y="0"/>
                        </a:cubicBezTo>
                        <a:cubicBezTo>
                          <a:pt x="2323576" y="-13143"/>
                          <a:pt x="2562365" y="26396"/>
                          <a:pt x="2709318" y="0"/>
                        </a:cubicBezTo>
                        <a:cubicBezTo>
                          <a:pt x="2856271" y="-26396"/>
                          <a:pt x="3157356" y="-2368"/>
                          <a:pt x="3448338" y="0"/>
                        </a:cubicBezTo>
                        <a:cubicBezTo>
                          <a:pt x="3739320" y="2368"/>
                          <a:pt x="3838986" y="1315"/>
                          <a:pt x="3949817" y="0"/>
                        </a:cubicBezTo>
                        <a:cubicBezTo>
                          <a:pt x="4060648" y="-1315"/>
                          <a:pt x="4286582" y="23746"/>
                          <a:pt x="4451295" y="0"/>
                        </a:cubicBezTo>
                        <a:cubicBezTo>
                          <a:pt x="4616008" y="-23746"/>
                          <a:pt x="4836221" y="-13235"/>
                          <a:pt x="5031954" y="0"/>
                        </a:cubicBezTo>
                        <a:cubicBezTo>
                          <a:pt x="5227687" y="13235"/>
                          <a:pt x="5387484" y="26678"/>
                          <a:pt x="5612613" y="0"/>
                        </a:cubicBezTo>
                        <a:cubicBezTo>
                          <a:pt x="5837742" y="-26678"/>
                          <a:pt x="6057437" y="32676"/>
                          <a:pt x="6351634" y="0"/>
                        </a:cubicBezTo>
                        <a:cubicBezTo>
                          <a:pt x="6645831" y="-32676"/>
                          <a:pt x="6719438" y="3478"/>
                          <a:pt x="7011474" y="0"/>
                        </a:cubicBezTo>
                        <a:cubicBezTo>
                          <a:pt x="7303510" y="-3478"/>
                          <a:pt x="7305116" y="11505"/>
                          <a:pt x="7433772" y="0"/>
                        </a:cubicBezTo>
                        <a:cubicBezTo>
                          <a:pt x="7562428" y="-11505"/>
                          <a:pt x="8151701" y="-10589"/>
                          <a:pt x="8383941" y="0"/>
                        </a:cubicBezTo>
                        <a:cubicBezTo>
                          <a:pt x="8638776" y="8635"/>
                          <a:pt x="8876119" y="180505"/>
                          <a:pt x="8849803" y="465862"/>
                        </a:cubicBezTo>
                        <a:cubicBezTo>
                          <a:pt x="8858385" y="688109"/>
                          <a:pt x="8875923" y="882555"/>
                          <a:pt x="8849803" y="1117934"/>
                        </a:cubicBezTo>
                        <a:cubicBezTo>
                          <a:pt x="8823683" y="1353313"/>
                          <a:pt x="8878091" y="1563328"/>
                          <a:pt x="8849803" y="1809129"/>
                        </a:cubicBezTo>
                        <a:cubicBezTo>
                          <a:pt x="8821515" y="2054930"/>
                          <a:pt x="8821860" y="2202780"/>
                          <a:pt x="8849803" y="2461201"/>
                        </a:cubicBezTo>
                        <a:cubicBezTo>
                          <a:pt x="8877746" y="2719622"/>
                          <a:pt x="8854147" y="2972258"/>
                          <a:pt x="8849803" y="3152397"/>
                        </a:cubicBezTo>
                        <a:cubicBezTo>
                          <a:pt x="8845459" y="3332536"/>
                          <a:pt x="8819050" y="3815020"/>
                          <a:pt x="8849803" y="4378291"/>
                        </a:cubicBezTo>
                        <a:cubicBezTo>
                          <a:pt x="8866714" y="4653212"/>
                          <a:pt x="8614969" y="4821025"/>
                          <a:pt x="8383941" y="4844153"/>
                        </a:cubicBezTo>
                        <a:cubicBezTo>
                          <a:pt x="8189835" y="4854125"/>
                          <a:pt x="7888886" y="4844810"/>
                          <a:pt x="7724101" y="4844153"/>
                        </a:cubicBezTo>
                        <a:cubicBezTo>
                          <a:pt x="7559316" y="4843496"/>
                          <a:pt x="7231786" y="4847675"/>
                          <a:pt x="7064261" y="4844153"/>
                        </a:cubicBezTo>
                        <a:cubicBezTo>
                          <a:pt x="6896736" y="4840631"/>
                          <a:pt x="6695928" y="4850134"/>
                          <a:pt x="6483602" y="4844153"/>
                        </a:cubicBezTo>
                        <a:cubicBezTo>
                          <a:pt x="6271276" y="4838172"/>
                          <a:pt x="6215283" y="4851294"/>
                          <a:pt x="6061304" y="4844153"/>
                        </a:cubicBezTo>
                        <a:cubicBezTo>
                          <a:pt x="5907325" y="4837012"/>
                          <a:pt x="5509598" y="4853683"/>
                          <a:pt x="5322284" y="4844153"/>
                        </a:cubicBezTo>
                        <a:cubicBezTo>
                          <a:pt x="5134970" y="4834623"/>
                          <a:pt x="4885142" y="4873738"/>
                          <a:pt x="4504082" y="4844153"/>
                        </a:cubicBezTo>
                        <a:cubicBezTo>
                          <a:pt x="4123022" y="4814568"/>
                          <a:pt x="3996218" y="4856821"/>
                          <a:pt x="3844242" y="4844153"/>
                        </a:cubicBezTo>
                        <a:cubicBezTo>
                          <a:pt x="3692266" y="4831485"/>
                          <a:pt x="3445922" y="4864359"/>
                          <a:pt x="3184402" y="4844153"/>
                        </a:cubicBezTo>
                        <a:cubicBezTo>
                          <a:pt x="2922882" y="4823947"/>
                          <a:pt x="2590892" y="4815146"/>
                          <a:pt x="2366201" y="4844153"/>
                        </a:cubicBezTo>
                        <a:cubicBezTo>
                          <a:pt x="2141510" y="4873160"/>
                          <a:pt x="2012248" y="4850356"/>
                          <a:pt x="1706361" y="4844153"/>
                        </a:cubicBezTo>
                        <a:cubicBezTo>
                          <a:pt x="1400474" y="4837950"/>
                          <a:pt x="1388567" y="4834966"/>
                          <a:pt x="1204883" y="4844153"/>
                        </a:cubicBezTo>
                        <a:cubicBezTo>
                          <a:pt x="1021199" y="4853340"/>
                          <a:pt x="829226" y="4855861"/>
                          <a:pt x="465862" y="4844153"/>
                        </a:cubicBezTo>
                        <a:cubicBezTo>
                          <a:pt x="193885" y="4831311"/>
                          <a:pt x="26431" y="4667360"/>
                          <a:pt x="0" y="4378291"/>
                        </a:cubicBezTo>
                        <a:cubicBezTo>
                          <a:pt x="-12800" y="4126657"/>
                          <a:pt x="-1187" y="4016296"/>
                          <a:pt x="0" y="3843592"/>
                        </a:cubicBezTo>
                        <a:cubicBezTo>
                          <a:pt x="1187" y="3670888"/>
                          <a:pt x="-17158" y="3517131"/>
                          <a:pt x="0" y="3308894"/>
                        </a:cubicBezTo>
                        <a:cubicBezTo>
                          <a:pt x="17158" y="3100657"/>
                          <a:pt x="-28676" y="2999820"/>
                          <a:pt x="0" y="2695947"/>
                        </a:cubicBezTo>
                        <a:cubicBezTo>
                          <a:pt x="28676" y="2392074"/>
                          <a:pt x="-12885" y="2225516"/>
                          <a:pt x="0" y="2004751"/>
                        </a:cubicBezTo>
                        <a:cubicBezTo>
                          <a:pt x="12885" y="1783986"/>
                          <a:pt x="-12242" y="1622178"/>
                          <a:pt x="0" y="1274431"/>
                        </a:cubicBezTo>
                        <a:cubicBezTo>
                          <a:pt x="12242" y="926684"/>
                          <a:pt x="-15806" y="835082"/>
                          <a:pt x="0" y="4658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94408C-B617-43CA-AFCB-261C15709173}"/>
              </a:ext>
            </a:extLst>
          </p:cNvPr>
          <p:cNvSpPr txBox="1"/>
          <p:nvPr/>
        </p:nvSpPr>
        <p:spPr>
          <a:xfrm>
            <a:off x="147098" y="201321"/>
            <a:ext cx="8849803" cy="4721292"/>
          </a:xfrm>
          <a:prstGeom prst="rect">
            <a:avLst/>
          </a:prstGeom>
          <a:noFill/>
        </p:spPr>
        <p:txBody>
          <a:bodyPr wrap="square">
            <a:spAutoFit/>
          </a:bodyPr>
          <a:lstStyle/>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Hùng nói:  Theo tớ quý nhất là lúa gạo. Các cậu có thấy ai không ăn mà sống được không?</a:t>
            </a:r>
          </a:p>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Nam vội tiếp ngay: “Quý nhất là thì giờ. Thầy giáo thường nói thì giờ quý hơn vàng bạc. Có thì giờ mới làm ra được lúa gạo,  vàng bạc !”</a:t>
            </a:r>
          </a:p>
        </p:txBody>
      </p:sp>
      <p:sp>
        <p:nvSpPr>
          <p:cNvPr id="14" name="TextBox 13">
            <a:extLst>
              <a:ext uri="{FF2B5EF4-FFF2-40B4-BE49-F238E27FC236}">
                <a16:creationId xmlns:a16="http://schemas.microsoft.com/office/drawing/2014/main" id="{B2C932CC-99E4-4AFA-B79B-DAFB6CFA4B82}"/>
              </a:ext>
            </a:extLst>
          </p:cNvPr>
          <p:cNvSpPr txBox="1"/>
          <p:nvPr/>
        </p:nvSpPr>
        <p:spPr>
          <a:xfrm>
            <a:off x="147098" y="201321"/>
            <a:ext cx="8849803" cy="4721292"/>
          </a:xfrm>
          <a:prstGeom prst="rect">
            <a:avLst/>
          </a:prstGeom>
          <a:noFill/>
        </p:spPr>
        <p:txBody>
          <a:bodyPr wrap="square">
            <a:spAutoFit/>
          </a:bodyPr>
          <a:lstStyle/>
          <a:p>
            <a:pPr indent="457200" algn="just">
              <a:lnSpc>
                <a:spcPct val="130000"/>
              </a:lnSpc>
              <a:buClrTx/>
              <a:buSzTx/>
              <a:buFontTx/>
            </a:pPr>
            <a:r>
              <a:rPr lang="vi-VN" sz="2600" b="1">
                <a:solidFill>
                  <a:schemeClr val="tx1"/>
                </a:solidFill>
                <a:latin typeface="Times New Roman" panose="02020603050405020304" pitchFamily="18" charset="0"/>
                <a:sym typeface="+mn-ea"/>
              </a:rPr>
              <a:t>Hùng nói:  Theo tớ quý nhất là lúa gạo. Các cậu có thấy ai không ăn mà sống được không?</a:t>
            </a:r>
            <a:endParaRPr lang="vi-VN" sz="2600" b="1">
              <a:solidFill>
                <a:schemeClr val="tx1"/>
              </a:solidFill>
              <a:latin typeface="Times New Roman" panose="02020603050405020304" pitchFamily="18" charset="0"/>
            </a:endParaRPr>
          </a:p>
          <a:p>
            <a:pPr indent="457200" algn="just">
              <a:lnSpc>
                <a:spcPct val="130000"/>
              </a:lnSpc>
              <a:buClrTx/>
              <a:buSzTx/>
              <a:buFontTx/>
            </a:pPr>
            <a:r>
              <a:rPr lang="vi-VN" sz="2600" b="1">
                <a:solidFill>
                  <a:schemeClr val="tx1"/>
                </a:solidFill>
                <a:latin typeface="Times New Roman" panose="02020603050405020304" pitchFamily="18" charset="0"/>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r>
              <a:rPr lang="en-US" sz="2600" b="1">
                <a:solidFill>
                  <a:schemeClr val="tx1"/>
                </a:solidFill>
                <a:latin typeface="Times New Roman" panose="02020603050405020304" pitchFamily="18" charset="0"/>
              </a:rPr>
              <a:t>!</a:t>
            </a:r>
            <a:r>
              <a:rPr lang="vi-VN" sz="2600" b="1">
                <a:solidFill>
                  <a:schemeClr val="tx1"/>
                </a:solidFill>
                <a:latin typeface="Times New Roman" panose="02020603050405020304" pitchFamily="18" charset="0"/>
              </a:rPr>
              <a:t>”</a:t>
            </a:r>
          </a:p>
          <a:p>
            <a:pPr indent="457200" algn="just">
              <a:lnSpc>
                <a:spcPct val="130000"/>
              </a:lnSpc>
            </a:pPr>
            <a:r>
              <a:rPr lang="vi-VN" sz="2600" b="1">
                <a:solidFill>
                  <a:schemeClr val="tx1"/>
                </a:solidFill>
                <a:latin typeface="Times New Roman" panose="02020603050405020304" pitchFamily="18" charset="0"/>
              </a:rPr>
              <a:t>Nam vội tiếp ngay: “Quý nhất là thì giờ. Thầy giáo thường nói thì giờ quý hơn vàng bạc. Có thì giờ mới làm ra được lúa gạo,  vàng bạc !”</a:t>
            </a:r>
            <a:endParaRPr lang="en-US" sz="2600">
              <a:solidFill>
                <a:schemeClr val="tx1"/>
              </a:solidFill>
            </a:endParaRPr>
          </a:p>
        </p:txBody>
      </p:sp>
    </p:spTree>
    <p:extLst>
      <p:ext uri="{BB962C8B-B14F-4D97-AF65-F5344CB8AC3E}">
        <p14:creationId xmlns:p14="http://schemas.microsoft.com/office/powerpoint/2010/main" val="209135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FAF5E7A-4494-4D96-A960-917641DDDA0A}"/>
              </a:ext>
            </a:extLst>
          </p:cNvPr>
          <p:cNvSpPr/>
          <p:nvPr/>
        </p:nvSpPr>
        <p:spPr>
          <a:xfrm>
            <a:off x="147099" y="139891"/>
            <a:ext cx="8849803" cy="4844153"/>
          </a:xfrm>
          <a:prstGeom prst="roundRect">
            <a:avLst>
              <a:gd name="adj" fmla="val 9617"/>
            </a:avLst>
          </a:prstGeom>
          <a:solidFill>
            <a:schemeClr val="bg1"/>
          </a:solidFill>
          <a:ln>
            <a:solidFill>
              <a:schemeClr val="tx1"/>
            </a:solidFill>
            <a:prstDash val="lgDashDot"/>
            <a:extLst>
              <a:ext uri="{C807C97D-BFC1-408E-A445-0C87EB9F89A2}">
                <ask:lineSketchStyleProps xmlns:ask="http://schemas.microsoft.com/office/drawing/2018/sketchyshapes" sd="581856694">
                  <a:custGeom>
                    <a:avLst/>
                    <a:gdLst>
                      <a:gd name="connsiteX0" fmla="*/ 0 w 8849803"/>
                      <a:gd name="connsiteY0" fmla="*/ 465862 h 4844153"/>
                      <a:gd name="connsiteX1" fmla="*/ 465862 w 8849803"/>
                      <a:gd name="connsiteY1" fmla="*/ 0 h 4844153"/>
                      <a:gd name="connsiteX2" fmla="*/ 1046521 w 8849803"/>
                      <a:gd name="connsiteY2" fmla="*/ 0 h 4844153"/>
                      <a:gd name="connsiteX3" fmla="*/ 1706361 w 8849803"/>
                      <a:gd name="connsiteY3" fmla="*/ 0 h 4844153"/>
                      <a:gd name="connsiteX4" fmla="*/ 2366201 w 8849803"/>
                      <a:gd name="connsiteY4" fmla="*/ 0 h 4844153"/>
                      <a:gd name="connsiteX5" fmla="*/ 2867679 w 8849803"/>
                      <a:gd name="connsiteY5" fmla="*/ 0 h 4844153"/>
                      <a:gd name="connsiteX6" fmla="*/ 3289977 w 8849803"/>
                      <a:gd name="connsiteY6" fmla="*/ 0 h 4844153"/>
                      <a:gd name="connsiteX7" fmla="*/ 3870636 w 8849803"/>
                      <a:gd name="connsiteY7" fmla="*/ 0 h 4844153"/>
                      <a:gd name="connsiteX8" fmla="*/ 4688837 w 8849803"/>
                      <a:gd name="connsiteY8" fmla="*/ 0 h 4844153"/>
                      <a:gd name="connsiteX9" fmla="*/ 5269497 w 8849803"/>
                      <a:gd name="connsiteY9" fmla="*/ 0 h 4844153"/>
                      <a:gd name="connsiteX10" fmla="*/ 5770975 w 8849803"/>
                      <a:gd name="connsiteY10" fmla="*/ 0 h 4844153"/>
                      <a:gd name="connsiteX11" fmla="*/ 6193272 w 8849803"/>
                      <a:gd name="connsiteY11" fmla="*/ 0 h 4844153"/>
                      <a:gd name="connsiteX12" fmla="*/ 6932293 w 8849803"/>
                      <a:gd name="connsiteY12" fmla="*/ 0 h 4844153"/>
                      <a:gd name="connsiteX13" fmla="*/ 7671314 w 8849803"/>
                      <a:gd name="connsiteY13" fmla="*/ 0 h 4844153"/>
                      <a:gd name="connsiteX14" fmla="*/ 8383941 w 8849803"/>
                      <a:gd name="connsiteY14" fmla="*/ 0 h 4844153"/>
                      <a:gd name="connsiteX15" fmla="*/ 8849803 w 8849803"/>
                      <a:gd name="connsiteY15" fmla="*/ 465862 h 4844153"/>
                      <a:gd name="connsiteX16" fmla="*/ 8849803 w 8849803"/>
                      <a:gd name="connsiteY16" fmla="*/ 1157058 h 4844153"/>
                      <a:gd name="connsiteX17" fmla="*/ 8849803 w 8849803"/>
                      <a:gd name="connsiteY17" fmla="*/ 1848254 h 4844153"/>
                      <a:gd name="connsiteX18" fmla="*/ 8849803 w 8849803"/>
                      <a:gd name="connsiteY18" fmla="*/ 2539449 h 4844153"/>
                      <a:gd name="connsiteX19" fmla="*/ 8849803 w 8849803"/>
                      <a:gd name="connsiteY19" fmla="*/ 3230645 h 4844153"/>
                      <a:gd name="connsiteX20" fmla="*/ 8849803 w 8849803"/>
                      <a:gd name="connsiteY20" fmla="*/ 3765344 h 4844153"/>
                      <a:gd name="connsiteX21" fmla="*/ 8849803 w 8849803"/>
                      <a:gd name="connsiteY21" fmla="*/ 4378291 h 4844153"/>
                      <a:gd name="connsiteX22" fmla="*/ 8383941 w 8849803"/>
                      <a:gd name="connsiteY22" fmla="*/ 4844153 h 4844153"/>
                      <a:gd name="connsiteX23" fmla="*/ 7644920 w 8849803"/>
                      <a:gd name="connsiteY23" fmla="*/ 4844153 h 4844153"/>
                      <a:gd name="connsiteX24" fmla="*/ 6826719 w 8849803"/>
                      <a:gd name="connsiteY24" fmla="*/ 4844153 h 4844153"/>
                      <a:gd name="connsiteX25" fmla="*/ 6008517 w 8849803"/>
                      <a:gd name="connsiteY25" fmla="*/ 4844153 h 4844153"/>
                      <a:gd name="connsiteX26" fmla="*/ 5507039 w 8849803"/>
                      <a:gd name="connsiteY26" fmla="*/ 4844153 h 4844153"/>
                      <a:gd name="connsiteX27" fmla="*/ 4688837 w 8849803"/>
                      <a:gd name="connsiteY27" fmla="*/ 4844153 h 4844153"/>
                      <a:gd name="connsiteX28" fmla="*/ 4028998 w 8849803"/>
                      <a:gd name="connsiteY28" fmla="*/ 4844153 h 4844153"/>
                      <a:gd name="connsiteX29" fmla="*/ 3289977 w 8849803"/>
                      <a:gd name="connsiteY29" fmla="*/ 4844153 h 4844153"/>
                      <a:gd name="connsiteX30" fmla="*/ 2550956 w 8849803"/>
                      <a:gd name="connsiteY30" fmla="*/ 4844153 h 4844153"/>
                      <a:gd name="connsiteX31" fmla="*/ 1732755 w 8849803"/>
                      <a:gd name="connsiteY31" fmla="*/ 4844153 h 4844153"/>
                      <a:gd name="connsiteX32" fmla="*/ 1310457 w 8849803"/>
                      <a:gd name="connsiteY32" fmla="*/ 4844153 h 4844153"/>
                      <a:gd name="connsiteX33" fmla="*/ 465862 w 8849803"/>
                      <a:gd name="connsiteY33" fmla="*/ 4844153 h 4844153"/>
                      <a:gd name="connsiteX34" fmla="*/ 0 w 8849803"/>
                      <a:gd name="connsiteY34" fmla="*/ 4378291 h 4844153"/>
                      <a:gd name="connsiteX35" fmla="*/ 0 w 8849803"/>
                      <a:gd name="connsiteY35" fmla="*/ 3765344 h 4844153"/>
                      <a:gd name="connsiteX36" fmla="*/ 0 w 8849803"/>
                      <a:gd name="connsiteY36" fmla="*/ 3191521 h 4844153"/>
                      <a:gd name="connsiteX37" fmla="*/ 0 w 8849803"/>
                      <a:gd name="connsiteY37" fmla="*/ 2617698 h 4844153"/>
                      <a:gd name="connsiteX38" fmla="*/ 0 w 8849803"/>
                      <a:gd name="connsiteY38" fmla="*/ 2082999 h 4844153"/>
                      <a:gd name="connsiteX39" fmla="*/ 0 w 8849803"/>
                      <a:gd name="connsiteY39" fmla="*/ 1430928 h 4844153"/>
                      <a:gd name="connsiteX40" fmla="*/ 0 w 8849803"/>
                      <a:gd name="connsiteY40" fmla="*/ 465862 h 48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49803" h="4844153" fill="none" extrusionOk="0">
                        <a:moveTo>
                          <a:pt x="0" y="465862"/>
                        </a:moveTo>
                        <a:cubicBezTo>
                          <a:pt x="12285" y="210593"/>
                          <a:pt x="165484" y="-13737"/>
                          <a:pt x="465862" y="0"/>
                        </a:cubicBezTo>
                        <a:cubicBezTo>
                          <a:pt x="739755" y="14507"/>
                          <a:pt x="845546" y="-18875"/>
                          <a:pt x="1046521" y="0"/>
                        </a:cubicBezTo>
                        <a:cubicBezTo>
                          <a:pt x="1247496" y="18875"/>
                          <a:pt x="1432409" y="-2416"/>
                          <a:pt x="1706361" y="0"/>
                        </a:cubicBezTo>
                        <a:cubicBezTo>
                          <a:pt x="1980313" y="2416"/>
                          <a:pt x="2198609" y="24200"/>
                          <a:pt x="2366201" y="0"/>
                        </a:cubicBezTo>
                        <a:cubicBezTo>
                          <a:pt x="2533793" y="-24200"/>
                          <a:pt x="2674530" y="24024"/>
                          <a:pt x="2867679" y="0"/>
                        </a:cubicBezTo>
                        <a:cubicBezTo>
                          <a:pt x="3060828" y="-24024"/>
                          <a:pt x="3114705" y="-16956"/>
                          <a:pt x="3289977" y="0"/>
                        </a:cubicBezTo>
                        <a:cubicBezTo>
                          <a:pt x="3465249" y="16956"/>
                          <a:pt x="3600274" y="-12937"/>
                          <a:pt x="3870636" y="0"/>
                        </a:cubicBezTo>
                        <a:cubicBezTo>
                          <a:pt x="4140998" y="12937"/>
                          <a:pt x="4503728" y="39013"/>
                          <a:pt x="4688837" y="0"/>
                        </a:cubicBezTo>
                        <a:cubicBezTo>
                          <a:pt x="4873946" y="-39013"/>
                          <a:pt x="5009462" y="28323"/>
                          <a:pt x="5269497" y="0"/>
                        </a:cubicBezTo>
                        <a:cubicBezTo>
                          <a:pt x="5529532" y="-28323"/>
                          <a:pt x="5608215" y="-170"/>
                          <a:pt x="5770975" y="0"/>
                        </a:cubicBezTo>
                        <a:cubicBezTo>
                          <a:pt x="5933735" y="170"/>
                          <a:pt x="6020311" y="8259"/>
                          <a:pt x="6193272" y="0"/>
                        </a:cubicBezTo>
                        <a:cubicBezTo>
                          <a:pt x="6366233" y="-8259"/>
                          <a:pt x="6723617" y="-4794"/>
                          <a:pt x="6932293" y="0"/>
                        </a:cubicBezTo>
                        <a:cubicBezTo>
                          <a:pt x="7140969" y="4794"/>
                          <a:pt x="7469321" y="-19808"/>
                          <a:pt x="7671314" y="0"/>
                        </a:cubicBezTo>
                        <a:cubicBezTo>
                          <a:pt x="7873307" y="19808"/>
                          <a:pt x="8118885" y="19196"/>
                          <a:pt x="8383941" y="0"/>
                        </a:cubicBezTo>
                        <a:cubicBezTo>
                          <a:pt x="8652315" y="29894"/>
                          <a:pt x="8830084" y="241767"/>
                          <a:pt x="8849803" y="465862"/>
                        </a:cubicBezTo>
                        <a:cubicBezTo>
                          <a:pt x="8822630" y="774705"/>
                          <a:pt x="8855569" y="922883"/>
                          <a:pt x="8849803" y="1157058"/>
                        </a:cubicBezTo>
                        <a:cubicBezTo>
                          <a:pt x="8844037" y="1391233"/>
                          <a:pt x="8854268" y="1557745"/>
                          <a:pt x="8849803" y="1848254"/>
                        </a:cubicBezTo>
                        <a:cubicBezTo>
                          <a:pt x="8845338" y="2138763"/>
                          <a:pt x="8828780" y="2375153"/>
                          <a:pt x="8849803" y="2539449"/>
                        </a:cubicBezTo>
                        <a:cubicBezTo>
                          <a:pt x="8870826" y="2703746"/>
                          <a:pt x="8860063" y="3023698"/>
                          <a:pt x="8849803" y="3230645"/>
                        </a:cubicBezTo>
                        <a:cubicBezTo>
                          <a:pt x="8839543" y="3437592"/>
                          <a:pt x="8875570" y="3520763"/>
                          <a:pt x="8849803" y="3765344"/>
                        </a:cubicBezTo>
                        <a:cubicBezTo>
                          <a:pt x="8824036" y="4009925"/>
                          <a:pt x="8857927" y="4095961"/>
                          <a:pt x="8849803" y="4378291"/>
                        </a:cubicBezTo>
                        <a:cubicBezTo>
                          <a:pt x="8856675" y="4623253"/>
                          <a:pt x="8635298" y="4840868"/>
                          <a:pt x="8383941" y="4844153"/>
                        </a:cubicBezTo>
                        <a:cubicBezTo>
                          <a:pt x="8227057" y="4833986"/>
                          <a:pt x="7859576" y="4825548"/>
                          <a:pt x="7644920" y="4844153"/>
                        </a:cubicBezTo>
                        <a:cubicBezTo>
                          <a:pt x="7430264" y="4862758"/>
                          <a:pt x="7202877" y="4817202"/>
                          <a:pt x="6826719" y="4844153"/>
                        </a:cubicBezTo>
                        <a:cubicBezTo>
                          <a:pt x="6450561" y="4871104"/>
                          <a:pt x="6322681" y="4871867"/>
                          <a:pt x="6008517" y="4844153"/>
                        </a:cubicBezTo>
                        <a:cubicBezTo>
                          <a:pt x="5694353" y="4816439"/>
                          <a:pt x="5680436" y="4868907"/>
                          <a:pt x="5507039" y="4844153"/>
                        </a:cubicBezTo>
                        <a:cubicBezTo>
                          <a:pt x="5333642" y="4819399"/>
                          <a:pt x="5013588" y="4808491"/>
                          <a:pt x="4688837" y="4844153"/>
                        </a:cubicBezTo>
                        <a:cubicBezTo>
                          <a:pt x="4364086" y="4879815"/>
                          <a:pt x="4252833" y="4855606"/>
                          <a:pt x="4028998" y="4844153"/>
                        </a:cubicBezTo>
                        <a:cubicBezTo>
                          <a:pt x="3805163" y="4832700"/>
                          <a:pt x="3509538" y="4854297"/>
                          <a:pt x="3289977" y="4844153"/>
                        </a:cubicBezTo>
                        <a:cubicBezTo>
                          <a:pt x="3070416" y="4834009"/>
                          <a:pt x="2865186" y="4849679"/>
                          <a:pt x="2550956" y="4844153"/>
                        </a:cubicBezTo>
                        <a:cubicBezTo>
                          <a:pt x="2236726" y="4838627"/>
                          <a:pt x="2011142" y="4844043"/>
                          <a:pt x="1732755" y="4844153"/>
                        </a:cubicBezTo>
                        <a:cubicBezTo>
                          <a:pt x="1454368" y="4844263"/>
                          <a:pt x="1404365" y="4838900"/>
                          <a:pt x="1310457" y="4844153"/>
                        </a:cubicBezTo>
                        <a:cubicBezTo>
                          <a:pt x="1216549" y="4849406"/>
                          <a:pt x="771177" y="4827368"/>
                          <a:pt x="465862" y="4844153"/>
                        </a:cubicBezTo>
                        <a:cubicBezTo>
                          <a:pt x="246617" y="4829624"/>
                          <a:pt x="60193" y="4626142"/>
                          <a:pt x="0" y="4378291"/>
                        </a:cubicBezTo>
                        <a:cubicBezTo>
                          <a:pt x="-24921" y="4138331"/>
                          <a:pt x="23725" y="4065913"/>
                          <a:pt x="0" y="3765344"/>
                        </a:cubicBezTo>
                        <a:cubicBezTo>
                          <a:pt x="-23725" y="3464775"/>
                          <a:pt x="24287" y="3364179"/>
                          <a:pt x="0" y="3191521"/>
                        </a:cubicBezTo>
                        <a:cubicBezTo>
                          <a:pt x="-24287" y="3018863"/>
                          <a:pt x="-22527" y="2810192"/>
                          <a:pt x="0" y="2617698"/>
                        </a:cubicBezTo>
                        <a:cubicBezTo>
                          <a:pt x="22527" y="2425204"/>
                          <a:pt x="7614" y="2232942"/>
                          <a:pt x="0" y="2082999"/>
                        </a:cubicBezTo>
                        <a:cubicBezTo>
                          <a:pt x="-7614" y="1933056"/>
                          <a:pt x="-6406" y="1622506"/>
                          <a:pt x="0" y="1430928"/>
                        </a:cubicBezTo>
                        <a:cubicBezTo>
                          <a:pt x="6406" y="1239350"/>
                          <a:pt x="-27566" y="770149"/>
                          <a:pt x="0" y="465862"/>
                        </a:cubicBezTo>
                        <a:close/>
                      </a:path>
                      <a:path w="8849803" h="4844153" stroke="0" extrusionOk="0">
                        <a:moveTo>
                          <a:pt x="0" y="465862"/>
                        </a:moveTo>
                        <a:cubicBezTo>
                          <a:pt x="-10045" y="160114"/>
                          <a:pt x="191823" y="-23324"/>
                          <a:pt x="465862" y="0"/>
                        </a:cubicBezTo>
                        <a:cubicBezTo>
                          <a:pt x="665739" y="-881"/>
                          <a:pt x="735889" y="17472"/>
                          <a:pt x="888160" y="0"/>
                        </a:cubicBezTo>
                        <a:cubicBezTo>
                          <a:pt x="1040431" y="-17472"/>
                          <a:pt x="1423649" y="-6476"/>
                          <a:pt x="1627180" y="0"/>
                        </a:cubicBezTo>
                        <a:cubicBezTo>
                          <a:pt x="1830711" y="6476"/>
                          <a:pt x="1933742" y="13143"/>
                          <a:pt x="2128659" y="0"/>
                        </a:cubicBezTo>
                        <a:cubicBezTo>
                          <a:pt x="2323576" y="-13143"/>
                          <a:pt x="2562365" y="26396"/>
                          <a:pt x="2709318" y="0"/>
                        </a:cubicBezTo>
                        <a:cubicBezTo>
                          <a:pt x="2856271" y="-26396"/>
                          <a:pt x="3157356" y="-2368"/>
                          <a:pt x="3448338" y="0"/>
                        </a:cubicBezTo>
                        <a:cubicBezTo>
                          <a:pt x="3739320" y="2368"/>
                          <a:pt x="3838986" y="1315"/>
                          <a:pt x="3949817" y="0"/>
                        </a:cubicBezTo>
                        <a:cubicBezTo>
                          <a:pt x="4060648" y="-1315"/>
                          <a:pt x="4286582" y="23746"/>
                          <a:pt x="4451295" y="0"/>
                        </a:cubicBezTo>
                        <a:cubicBezTo>
                          <a:pt x="4616008" y="-23746"/>
                          <a:pt x="4836221" y="-13235"/>
                          <a:pt x="5031954" y="0"/>
                        </a:cubicBezTo>
                        <a:cubicBezTo>
                          <a:pt x="5227687" y="13235"/>
                          <a:pt x="5387484" y="26678"/>
                          <a:pt x="5612613" y="0"/>
                        </a:cubicBezTo>
                        <a:cubicBezTo>
                          <a:pt x="5837742" y="-26678"/>
                          <a:pt x="6057437" y="32676"/>
                          <a:pt x="6351634" y="0"/>
                        </a:cubicBezTo>
                        <a:cubicBezTo>
                          <a:pt x="6645831" y="-32676"/>
                          <a:pt x="6719438" y="3478"/>
                          <a:pt x="7011474" y="0"/>
                        </a:cubicBezTo>
                        <a:cubicBezTo>
                          <a:pt x="7303510" y="-3478"/>
                          <a:pt x="7305116" y="11505"/>
                          <a:pt x="7433772" y="0"/>
                        </a:cubicBezTo>
                        <a:cubicBezTo>
                          <a:pt x="7562428" y="-11505"/>
                          <a:pt x="8151701" y="-10589"/>
                          <a:pt x="8383941" y="0"/>
                        </a:cubicBezTo>
                        <a:cubicBezTo>
                          <a:pt x="8638776" y="8635"/>
                          <a:pt x="8876119" y="180505"/>
                          <a:pt x="8849803" y="465862"/>
                        </a:cubicBezTo>
                        <a:cubicBezTo>
                          <a:pt x="8858385" y="688109"/>
                          <a:pt x="8875923" y="882555"/>
                          <a:pt x="8849803" y="1117934"/>
                        </a:cubicBezTo>
                        <a:cubicBezTo>
                          <a:pt x="8823683" y="1353313"/>
                          <a:pt x="8878091" y="1563328"/>
                          <a:pt x="8849803" y="1809129"/>
                        </a:cubicBezTo>
                        <a:cubicBezTo>
                          <a:pt x="8821515" y="2054930"/>
                          <a:pt x="8821860" y="2202780"/>
                          <a:pt x="8849803" y="2461201"/>
                        </a:cubicBezTo>
                        <a:cubicBezTo>
                          <a:pt x="8877746" y="2719622"/>
                          <a:pt x="8854147" y="2972258"/>
                          <a:pt x="8849803" y="3152397"/>
                        </a:cubicBezTo>
                        <a:cubicBezTo>
                          <a:pt x="8845459" y="3332536"/>
                          <a:pt x="8819050" y="3815020"/>
                          <a:pt x="8849803" y="4378291"/>
                        </a:cubicBezTo>
                        <a:cubicBezTo>
                          <a:pt x="8866714" y="4653212"/>
                          <a:pt x="8614969" y="4821025"/>
                          <a:pt x="8383941" y="4844153"/>
                        </a:cubicBezTo>
                        <a:cubicBezTo>
                          <a:pt x="8189835" y="4854125"/>
                          <a:pt x="7888886" y="4844810"/>
                          <a:pt x="7724101" y="4844153"/>
                        </a:cubicBezTo>
                        <a:cubicBezTo>
                          <a:pt x="7559316" y="4843496"/>
                          <a:pt x="7231786" y="4847675"/>
                          <a:pt x="7064261" y="4844153"/>
                        </a:cubicBezTo>
                        <a:cubicBezTo>
                          <a:pt x="6896736" y="4840631"/>
                          <a:pt x="6695928" y="4850134"/>
                          <a:pt x="6483602" y="4844153"/>
                        </a:cubicBezTo>
                        <a:cubicBezTo>
                          <a:pt x="6271276" y="4838172"/>
                          <a:pt x="6215283" y="4851294"/>
                          <a:pt x="6061304" y="4844153"/>
                        </a:cubicBezTo>
                        <a:cubicBezTo>
                          <a:pt x="5907325" y="4837012"/>
                          <a:pt x="5509598" y="4853683"/>
                          <a:pt x="5322284" y="4844153"/>
                        </a:cubicBezTo>
                        <a:cubicBezTo>
                          <a:pt x="5134970" y="4834623"/>
                          <a:pt x="4885142" y="4873738"/>
                          <a:pt x="4504082" y="4844153"/>
                        </a:cubicBezTo>
                        <a:cubicBezTo>
                          <a:pt x="4123022" y="4814568"/>
                          <a:pt x="3996218" y="4856821"/>
                          <a:pt x="3844242" y="4844153"/>
                        </a:cubicBezTo>
                        <a:cubicBezTo>
                          <a:pt x="3692266" y="4831485"/>
                          <a:pt x="3445922" y="4864359"/>
                          <a:pt x="3184402" y="4844153"/>
                        </a:cubicBezTo>
                        <a:cubicBezTo>
                          <a:pt x="2922882" y="4823947"/>
                          <a:pt x="2590892" y="4815146"/>
                          <a:pt x="2366201" y="4844153"/>
                        </a:cubicBezTo>
                        <a:cubicBezTo>
                          <a:pt x="2141510" y="4873160"/>
                          <a:pt x="2012248" y="4850356"/>
                          <a:pt x="1706361" y="4844153"/>
                        </a:cubicBezTo>
                        <a:cubicBezTo>
                          <a:pt x="1400474" y="4837950"/>
                          <a:pt x="1388567" y="4834966"/>
                          <a:pt x="1204883" y="4844153"/>
                        </a:cubicBezTo>
                        <a:cubicBezTo>
                          <a:pt x="1021199" y="4853340"/>
                          <a:pt x="829226" y="4855861"/>
                          <a:pt x="465862" y="4844153"/>
                        </a:cubicBezTo>
                        <a:cubicBezTo>
                          <a:pt x="193885" y="4831311"/>
                          <a:pt x="26431" y="4667360"/>
                          <a:pt x="0" y="4378291"/>
                        </a:cubicBezTo>
                        <a:cubicBezTo>
                          <a:pt x="-12800" y="4126657"/>
                          <a:pt x="-1187" y="4016296"/>
                          <a:pt x="0" y="3843592"/>
                        </a:cubicBezTo>
                        <a:cubicBezTo>
                          <a:pt x="1187" y="3670888"/>
                          <a:pt x="-17158" y="3517131"/>
                          <a:pt x="0" y="3308894"/>
                        </a:cubicBezTo>
                        <a:cubicBezTo>
                          <a:pt x="17158" y="3100657"/>
                          <a:pt x="-28676" y="2999820"/>
                          <a:pt x="0" y="2695947"/>
                        </a:cubicBezTo>
                        <a:cubicBezTo>
                          <a:pt x="28676" y="2392074"/>
                          <a:pt x="-12885" y="2225516"/>
                          <a:pt x="0" y="2004751"/>
                        </a:cubicBezTo>
                        <a:cubicBezTo>
                          <a:pt x="12885" y="1783986"/>
                          <a:pt x="-12242" y="1622178"/>
                          <a:pt x="0" y="1274431"/>
                        </a:cubicBezTo>
                        <a:cubicBezTo>
                          <a:pt x="12242" y="926684"/>
                          <a:pt x="-15806" y="835082"/>
                          <a:pt x="0" y="4658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94408C-B617-43CA-AFCB-261C15709173}"/>
              </a:ext>
            </a:extLst>
          </p:cNvPr>
          <p:cNvSpPr txBox="1"/>
          <p:nvPr/>
        </p:nvSpPr>
        <p:spPr>
          <a:xfrm>
            <a:off x="147098" y="201321"/>
            <a:ext cx="8849803" cy="4721292"/>
          </a:xfrm>
          <a:prstGeom prst="rect">
            <a:avLst/>
          </a:prstGeom>
          <a:noFill/>
        </p:spPr>
        <p:txBody>
          <a:bodyPr wrap="square">
            <a:spAutoFit/>
          </a:bodyPr>
          <a:lstStyle/>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Hùng nói:  Theo tớ quý nhất là lúa gạo. Các cậu có thấy ai không ăn mà sống được không?</a:t>
            </a:r>
          </a:p>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lnSpc>
                <a:spcPct val="130000"/>
              </a:lnSpc>
              <a:buClrTx/>
              <a:buSzTx/>
              <a:buFontTx/>
            </a:pPr>
            <a:r>
              <a:rPr lang="vi-VN" sz="2600" b="1">
                <a:solidFill>
                  <a:schemeClr val="tx2">
                    <a:lumMod val="10000"/>
                  </a:schemeClr>
                </a:solidFill>
                <a:latin typeface="Times New Roman" panose="02020603050405020304" pitchFamily="18" charset="0"/>
                <a:sym typeface="+mn-ea"/>
              </a:rPr>
              <a:t>Nam vội tiếp ngay: “Quý nhất là thì giờ. Thầy giáo thường nói thì giờ quý hơn vàng bạc. Có thì giờ mới làm ra được lúa gạo,  vàng bạc !”</a:t>
            </a:r>
          </a:p>
        </p:txBody>
      </p:sp>
      <p:sp>
        <p:nvSpPr>
          <p:cNvPr id="14" name="TextBox 13">
            <a:extLst>
              <a:ext uri="{FF2B5EF4-FFF2-40B4-BE49-F238E27FC236}">
                <a16:creationId xmlns:a16="http://schemas.microsoft.com/office/drawing/2014/main" id="{B2C932CC-99E4-4AFA-B79B-DAFB6CFA4B82}"/>
              </a:ext>
            </a:extLst>
          </p:cNvPr>
          <p:cNvSpPr txBox="1"/>
          <p:nvPr/>
        </p:nvSpPr>
        <p:spPr>
          <a:xfrm>
            <a:off x="147098" y="201321"/>
            <a:ext cx="8849803" cy="4721292"/>
          </a:xfrm>
          <a:prstGeom prst="rect">
            <a:avLst/>
          </a:prstGeom>
          <a:noFill/>
        </p:spPr>
        <p:txBody>
          <a:bodyPr wrap="square">
            <a:spAutoFit/>
          </a:bodyPr>
          <a:lstStyle/>
          <a:p>
            <a:pPr indent="457200" algn="just">
              <a:lnSpc>
                <a:spcPct val="130000"/>
              </a:lnSpc>
              <a:buClrTx/>
              <a:buSzTx/>
              <a:buFontTx/>
            </a:pPr>
            <a:r>
              <a:rPr lang="vi-VN" sz="2600" b="1">
                <a:latin typeface="Times New Roman" panose="02020603050405020304" pitchFamily="18" charset="0"/>
                <a:sym typeface="+mn-ea"/>
              </a:rPr>
              <a:t>Hùng nói:  Theo tớ </a:t>
            </a:r>
            <a:r>
              <a:rPr lang="vi-VN" sz="2600" b="1">
                <a:solidFill>
                  <a:srgbClr val="FF0000"/>
                </a:solidFill>
                <a:latin typeface="Times New Roman" panose="02020603050405020304" pitchFamily="18" charset="0"/>
                <a:sym typeface="+mn-ea"/>
              </a:rPr>
              <a:t>quý nhất </a:t>
            </a:r>
            <a:r>
              <a:rPr lang="vi-VN" sz="2600" b="1">
                <a:latin typeface="Times New Roman" panose="02020603050405020304" pitchFamily="18" charset="0"/>
                <a:sym typeface="+mn-ea"/>
              </a:rPr>
              <a:t>là </a:t>
            </a:r>
            <a:r>
              <a:rPr lang="vi-VN" sz="2600" b="1">
                <a:solidFill>
                  <a:srgbClr val="FF0000"/>
                </a:solidFill>
                <a:latin typeface="Times New Roman" panose="02020603050405020304" pitchFamily="18" charset="0"/>
                <a:sym typeface="+mn-ea"/>
              </a:rPr>
              <a:t>lúa gạo</a:t>
            </a:r>
            <a:r>
              <a:rPr lang="vi-VN" sz="2600" b="1">
                <a:latin typeface="Times New Roman" panose="02020603050405020304" pitchFamily="18" charset="0"/>
                <a:sym typeface="+mn-ea"/>
              </a:rPr>
              <a:t>. Các cậu có thấy ai </a:t>
            </a:r>
            <a:r>
              <a:rPr lang="vi-VN" sz="2600" b="1">
                <a:solidFill>
                  <a:srgbClr val="FF0000"/>
                </a:solidFill>
                <a:latin typeface="Times New Roman" panose="02020603050405020304" pitchFamily="18" charset="0"/>
                <a:sym typeface="+mn-ea"/>
              </a:rPr>
              <a:t>không ăn</a:t>
            </a:r>
            <a:r>
              <a:rPr lang="vi-VN" sz="2600" b="1">
                <a:latin typeface="Times New Roman" panose="02020603050405020304" pitchFamily="18" charset="0"/>
                <a:sym typeface="+mn-ea"/>
              </a:rPr>
              <a:t> mà sống được không?</a:t>
            </a:r>
            <a:endParaRPr lang="vi-VN" sz="2600" b="1">
              <a:latin typeface="Times New Roman" panose="02020603050405020304" pitchFamily="18" charset="0"/>
            </a:endParaRPr>
          </a:p>
          <a:p>
            <a:pPr indent="457200" algn="just">
              <a:lnSpc>
                <a:spcPct val="130000"/>
              </a:lnSpc>
              <a:buClrTx/>
              <a:buSzTx/>
              <a:buFontTx/>
            </a:pPr>
            <a:r>
              <a:rPr lang="vi-VN" sz="2600" b="1">
                <a:latin typeface="Times New Roman" panose="02020603050405020304" pitchFamily="18" charset="0"/>
              </a:rPr>
              <a:t>Quý và Nam cho là </a:t>
            </a:r>
            <a:r>
              <a:rPr lang="vi-VN" sz="2600" b="1">
                <a:solidFill>
                  <a:srgbClr val="FF0000"/>
                </a:solidFill>
                <a:latin typeface="Times New Roman" panose="02020603050405020304" pitchFamily="18" charset="0"/>
              </a:rPr>
              <a:t>có lí</a:t>
            </a:r>
            <a:r>
              <a:rPr lang="vi-VN" sz="2600" b="1">
                <a:latin typeface="Times New Roman" panose="02020603050405020304" pitchFamily="18" charset="0"/>
              </a:rPr>
              <a:t>. Nhưng đi được mươi bước, Quý vội </a:t>
            </a:r>
            <a:r>
              <a:rPr lang="vi-VN" sz="2600" b="1">
                <a:solidFill>
                  <a:srgbClr val="FF0000"/>
                </a:solidFill>
                <a:latin typeface="Times New Roman" panose="02020603050405020304" pitchFamily="18" charset="0"/>
              </a:rPr>
              <a:t>reo lên</a:t>
            </a:r>
            <a:r>
              <a:rPr lang="vi-VN" sz="2600" b="1">
                <a:latin typeface="Times New Roman" panose="02020603050405020304" pitchFamily="18" charset="0"/>
              </a:rPr>
              <a:t>: “Bạn Hùng nói </a:t>
            </a:r>
            <a:r>
              <a:rPr lang="vi-VN" sz="2600" b="1">
                <a:solidFill>
                  <a:srgbClr val="FF0000"/>
                </a:solidFill>
                <a:latin typeface="Times New Roman" panose="02020603050405020304" pitchFamily="18" charset="0"/>
              </a:rPr>
              <a:t>không đúng</a:t>
            </a:r>
            <a:r>
              <a:rPr lang="vi-VN" sz="2600" b="1">
                <a:latin typeface="Times New Roman" panose="02020603050405020304" pitchFamily="18" charset="0"/>
              </a:rPr>
              <a:t>. </a:t>
            </a:r>
            <a:r>
              <a:rPr lang="vi-VN" sz="2600" b="1">
                <a:solidFill>
                  <a:srgbClr val="FF0000"/>
                </a:solidFill>
                <a:latin typeface="Times New Roman" panose="02020603050405020304" pitchFamily="18" charset="0"/>
              </a:rPr>
              <a:t>Quý nhất</a:t>
            </a:r>
            <a:r>
              <a:rPr lang="vi-VN" sz="2600" b="1">
                <a:latin typeface="Times New Roman" panose="02020603050405020304" pitchFamily="18" charset="0"/>
              </a:rPr>
              <a:t> phải là </a:t>
            </a:r>
            <a:r>
              <a:rPr lang="vi-VN" sz="2600" b="1">
                <a:solidFill>
                  <a:srgbClr val="FF0000"/>
                </a:solidFill>
                <a:latin typeface="Times New Roman" panose="02020603050405020304" pitchFamily="18" charset="0"/>
              </a:rPr>
              <a:t>vàng</a:t>
            </a:r>
            <a:r>
              <a:rPr lang="vi-VN" sz="2600" b="1">
                <a:latin typeface="Times New Roman" panose="02020603050405020304" pitchFamily="18" charset="0"/>
              </a:rPr>
              <a:t>. Mọi người chẳng thường nói </a:t>
            </a:r>
            <a:r>
              <a:rPr lang="vi-VN" sz="2600" b="1">
                <a:solidFill>
                  <a:srgbClr val="FF0000"/>
                </a:solidFill>
                <a:latin typeface="Times New Roman" panose="02020603050405020304" pitchFamily="18" charset="0"/>
              </a:rPr>
              <a:t>quý như vàng</a:t>
            </a:r>
            <a:r>
              <a:rPr lang="vi-VN" sz="2600" b="1">
                <a:latin typeface="Times New Roman" panose="02020603050405020304" pitchFamily="18" charset="0"/>
              </a:rPr>
              <a:t> là gì? Có vàng là có tiền, có tiền sẽ mua được lúa gạo</a:t>
            </a:r>
            <a:r>
              <a:rPr lang="en-US" sz="2600" b="1">
                <a:latin typeface="Times New Roman" panose="02020603050405020304" pitchFamily="18" charset="0"/>
              </a:rPr>
              <a:t>!</a:t>
            </a:r>
            <a:r>
              <a:rPr lang="vi-VN" sz="2600" b="1">
                <a:latin typeface="Times New Roman" panose="02020603050405020304" pitchFamily="18" charset="0"/>
              </a:rPr>
              <a:t>”</a:t>
            </a:r>
          </a:p>
          <a:p>
            <a:pPr indent="457200" algn="just">
              <a:lnSpc>
                <a:spcPct val="130000"/>
              </a:lnSpc>
            </a:pPr>
            <a:r>
              <a:rPr lang="vi-VN" sz="2600" b="1">
                <a:latin typeface="Times New Roman" panose="02020603050405020304" pitchFamily="18" charset="0"/>
              </a:rPr>
              <a:t>Nam vội tiếp ngay: “</a:t>
            </a:r>
            <a:r>
              <a:rPr lang="vi-VN" sz="2600" b="1">
                <a:solidFill>
                  <a:srgbClr val="FF0000"/>
                </a:solidFill>
                <a:latin typeface="Times New Roman" panose="02020603050405020304" pitchFamily="18" charset="0"/>
              </a:rPr>
              <a:t>Quý nhất</a:t>
            </a:r>
            <a:r>
              <a:rPr lang="vi-VN" sz="2600" b="1">
                <a:latin typeface="Times New Roman" panose="02020603050405020304" pitchFamily="18" charset="0"/>
              </a:rPr>
              <a:t> là </a:t>
            </a:r>
            <a:r>
              <a:rPr lang="vi-VN" sz="2600" b="1">
                <a:solidFill>
                  <a:srgbClr val="FF0000"/>
                </a:solidFill>
                <a:latin typeface="Times New Roman" panose="02020603050405020304" pitchFamily="18" charset="0"/>
              </a:rPr>
              <a:t>thì giờ</a:t>
            </a:r>
            <a:r>
              <a:rPr lang="vi-VN" sz="2600" b="1">
                <a:latin typeface="Times New Roman" panose="02020603050405020304" pitchFamily="18" charset="0"/>
              </a:rPr>
              <a:t>. Thầy giáo thường nói </a:t>
            </a:r>
            <a:r>
              <a:rPr lang="vi-VN" sz="2600" b="1">
                <a:solidFill>
                  <a:srgbClr val="FF0000"/>
                </a:solidFill>
                <a:latin typeface="Times New Roman" panose="02020603050405020304" pitchFamily="18" charset="0"/>
              </a:rPr>
              <a:t>thì giờ quý hơn vàng bạc</a:t>
            </a:r>
            <a:r>
              <a:rPr lang="vi-VN" sz="2600" b="1">
                <a:latin typeface="Times New Roman" panose="02020603050405020304" pitchFamily="18" charset="0"/>
              </a:rPr>
              <a:t>. Có thì giờ mới làm ra được lúa gạo,  vàng bạc !”</a:t>
            </a:r>
            <a:endParaRPr lang="en-US" sz="2600"/>
          </a:p>
        </p:txBody>
      </p:sp>
    </p:spTree>
    <p:extLst>
      <p:ext uri="{BB962C8B-B14F-4D97-AF65-F5344CB8AC3E}">
        <p14:creationId xmlns:p14="http://schemas.microsoft.com/office/powerpoint/2010/main" val="241665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92" name="Google Shape;3292;p111"/>
          <p:cNvSpPr/>
          <p:nvPr/>
        </p:nvSpPr>
        <p:spPr>
          <a:xfrm rot="623763">
            <a:off x="6638674" y="4200841"/>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id="{984DA65D-3CA7-43C2-93AD-DB4D71698858}"/>
              </a:ext>
            </a:extLst>
          </p:cNvPr>
          <p:cNvSpPr txBox="1"/>
          <p:nvPr/>
        </p:nvSpPr>
        <p:spPr>
          <a:xfrm>
            <a:off x="2985301" y="1886374"/>
            <a:ext cx="6483819" cy="884794"/>
          </a:xfrm>
          <a:prstGeom prst="rect">
            <a:avLst/>
          </a:prstGeom>
          <a:noFill/>
        </p:spPr>
        <p:txBody>
          <a:bodyPr wrap="square" rtlCol="0">
            <a:spAutoFit/>
          </a:bodyPr>
          <a:lstStyle/>
          <a:p>
            <a:pPr algn="ctr">
              <a:lnSpc>
                <a:spcPct val="130000"/>
              </a:lnSpc>
            </a:pPr>
            <a:r>
              <a:rPr lang="en-US" sz="4400">
                <a:ln w="76200">
                  <a:solidFill>
                    <a:srgbClr val="FF0000"/>
                  </a:solidFill>
                </a:ln>
                <a:solidFill>
                  <a:srgbClr val="FF0000"/>
                </a:solidFill>
                <a:latin typeface="Times New Roman" panose="02020603050405020304" pitchFamily="18" charset="0"/>
                <a:cs typeface="Times New Roman" panose="02020603050405020304" pitchFamily="18" charset="0"/>
              </a:rPr>
              <a:t>LUYỆN ĐỌC NHÓM 4</a:t>
            </a:r>
          </a:p>
        </p:txBody>
      </p:sp>
      <p:sp>
        <p:nvSpPr>
          <p:cNvPr id="5" name="Freeform 4">
            <a:extLst>
              <a:ext uri="{FF2B5EF4-FFF2-40B4-BE49-F238E27FC236}">
                <a16:creationId xmlns:a16="http://schemas.microsoft.com/office/drawing/2014/main" id="{3FE3069B-B0A8-4FC1-8C57-67164D081414}"/>
              </a:ext>
            </a:extLst>
          </p:cNvPr>
          <p:cNvSpPr/>
          <p:nvPr/>
        </p:nvSpPr>
        <p:spPr>
          <a:xfrm>
            <a:off x="447040" y="148826"/>
            <a:ext cx="2436641" cy="2086374"/>
          </a:xfrm>
          <a:custGeom>
            <a:avLst/>
            <a:gdLst/>
            <a:ahLst/>
            <a:cxnLst/>
            <a:rect l="l" t="t" r="r" b="b"/>
            <a:pathLst>
              <a:path w="4805606" h="4114800">
                <a:moveTo>
                  <a:pt x="0" y="0"/>
                </a:moveTo>
                <a:lnTo>
                  <a:pt x="4805605" y="0"/>
                </a:lnTo>
                <a:lnTo>
                  <a:pt x="48056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17492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726" name="Google Shape;726;p65"/>
          <p:cNvSpPr/>
          <p:nvPr/>
        </p:nvSpPr>
        <p:spPr>
          <a:xfrm rot="2006702">
            <a:off x="270674" y="11539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Nhóm 6">
            <a:extLst>
              <a:ext uri="{FF2B5EF4-FFF2-40B4-BE49-F238E27FC236}">
                <a16:creationId xmlns:a16="http://schemas.microsoft.com/office/drawing/2014/main" id="{EA035F69-A896-4459-852A-40EE211F378B}"/>
              </a:ext>
            </a:extLst>
          </p:cNvPr>
          <p:cNvGrpSpPr/>
          <p:nvPr/>
        </p:nvGrpSpPr>
        <p:grpSpPr>
          <a:xfrm flipH="1">
            <a:off x="-450636" y="114424"/>
            <a:ext cx="4623391" cy="4623391"/>
            <a:chOff x="5438349" y="1420589"/>
            <a:chExt cx="2714627" cy="2714627"/>
          </a:xfrm>
        </p:grpSpPr>
        <p:sp>
          <p:nvSpPr>
            <p:cNvPr id="59" name="Hình Bầu dục 4">
              <a:extLst>
                <a:ext uri="{FF2B5EF4-FFF2-40B4-BE49-F238E27FC236}">
                  <a16:creationId xmlns:a16="http://schemas.microsoft.com/office/drawing/2014/main" id="{3DDB89F7-70F1-448B-B917-C1897BAD4E3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Hình ảnh 3" descr="Ảnh có chứa đồ chơi, búp bê, đồ họa véc-tơ&#10;&#10;Mô tả được tạo tự động">
              <a:extLst>
                <a:ext uri="{FF2B5EF4-FFF2-40B4-BE49-F238E27FC236}">
                  <a16:creationId xmlns:a16="http://schemas.microsoft.com/office/drawing/2014/main" id="{8B93A558-6BF2-44F6-9C07-BE822548231C}"/>
                </a:ext>
              </a:extLst>
            </p:cNvPr>
            <p:cNvPicPr>
              <a:picLocks noChangeAspect="1"/>
            </p:cNvPicPr>
            <p:nvPr/>
          </p:nvPicPr>
          <p:blipFill>
            <a:blip r:embed="rId3"/>
            <a:stretch>
              <a:fillRect/>
            </a:stretch>
          </p:blipFill>
          <p:spPr>
            <a:xfrm>
              <a:off x="5438349" y="1420589"/>
              <a:ext cx="2714627" cy="2714627"/>
            </a:xfrm>
            <a:prstGeom prst="rect">
              <a:avLst/>
            </a:prstGeom>
          </p:spPr>
        </p:pic>
      </p:grpSp>
      <p:pic>
        <p:nvPicPr>
          <p:cNvPr id="22" name="Picture 21">
            <a:extLst>
              <a:ext uri="{FF2B5EF4-FFF2-40B4-BE49-F238E27FC236}">
                <a16:creationId xmlns:a16="http://schemas.microsoft.com/office/drawing/2014/main" id="{617C48FB-3811-4BFD-BEF7-F40C001E7556}"/>
              </a:ext>
            </a:extLst>
          </p:cNvPr>
          <p:cNvPicPr>
            <a:picLocks noChangeAspect="1"/>
          </p:cNvPicPr>
          <p:nvPr/>
        </p:nvPicPr>
        <p:blipFill>
          <a:blip r:embed="rId4"/>
          <a:stretch>
            <a:fillRect/>
          </a:stretch>
        </p:blipFill>
        <p:spPr>
          <a:xfrm>
            <a:off x="4283147" y="-388923"/>
            <a:ext cx="3712786" cy="4468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4127342" y="1580224"/>
            <a:ext cx="6096000" cy="4851278"/>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4839113" y="1151491"/>
            <a:ext cx="1313992" cy="1218739"/>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7921929" y="365573"/>
            <a:ext cx="1999667" cy="1854709"/>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1773465" y="-480688"/>
            <a:ext cx="7050315" cy="6717394"/>
          </a:xfrm>
          <a:prstGeom prst="ellipse">
            <a:avLst/>
          </a:prstGeom>
          <a:solidFill>
            <a:srgbClr val="FFC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7344587" y="0"/>
            <a:ext cx="1966011" cy="1519000"/>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5380645" y="-49195"/>
            <a:ext cx="2208647" cy="1302116"/>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7175342" y="1766598"/>
            <a:ext cx="1894810" cy="1117092"/>
          </a:xfrm>
          <a:prstGeom prst="rect">
            <a:avLst/>
          </a:prstGeom>
        </p:spPr>
      </p:pic>
      <p:pic>
        <p:nvPicPr>
          <p:cNvPr id="6" name="Picture 5">
            <a:extLst>
              <a:ext uri="{FF2B5EF4-FFF2-40B4-BE49-F238E27FC236}">
                <a16:creationId xmlns:a16="http://schemas.microsoft.com/office/drawing/2014/main" id="{98651A21-BD7F-45D0-AF9D-53EBA9831070}"/>
              </a:ext>
            </a:extLst>
          </p:cNvPr>
          <p:cNvPicPr>
            <a:picLocks noChangeAspect="1"/>
          </p:cNvPicPr>
          <p:nvPr/>
        </p:nvPicPr>
        <p:blipFill>
          <a:blip r:embed="rId6"/>
          <a:stretch>
            <a:fillRect/>
          </a:stretch>
        </p:blipFill>
        <p:spPr>
          <a:xfrm>
            <a:off x="-355377" y="2090835"/>
            <a:ext cx="5437993" cy="2715292"/>
          </a:xfrm>
          <a:prstGeom prst="rect">
            <a:avLst/>
          </a:prstGeom>
        </p:spPr>
      </p:pic>
      <p:pic>
        <p:nvPicPr>
          <p:cNvPr id="23" name="Hình ảnh 5" descr="Ảnh có chứa văn bản&#10;&#10;Mô tả được tạo tự động">
            <a:extLst>
              <a:ext uri="{FF2B5EF4-FFF2-40B4-BE49-F238E27FC236}">
                <a16:creationId xmlns:a16="http://schemas.microsoft.com/office/drawing/2014/main" id="{55197F6F-42ED-445E-A141-66CBBECF9A2D}"/>
              </a:ext>
            </a:extLst>
          </p:cNvPr>
          <p:cNvPicPr>
            <a:picLocks noChangeAspect="1"/>
          </p:cNvPicPr>
          <p:nvPr/>
        </p:nvPicPr>
        <p:blipFill rotWithShape="1">
          <a:blip r:embed="rId7"/>
          <a:srcRect l="52530" t="14031" r="4458" b="47523"/>
          <a:stretch/>
        </p:blipFill>
        <p:spPr>
          <a:xfrm>
            <a:off x="426675" y="0"/>
            <a:ext cx="3698465" cy="1859529"/>
          </a:xfrm>
          <a:prstGeom prst="rect">
            <a:avLst/>
          </a:prstGeom>
        </p:spPr>
      </p:pic>
      <p:sp>
        <p:nvSpPr>
          <p:cNvPr id="24" name="TextBox 23">
            <a:extLst>
              <a:ext uri="{FF2B5EF4-FFF2-40B4-BE49-F238E27FC236}">
                <a16:creationId xmlns:a16="http://schemas.microsoft.com/office/drawing/2014/main" id="{597CA589-AB5B-426D-BEC6-11E1CEF4EA9C}"/>
              </a:ext>
            </a:extLst>
          </p:cNvPr>
          <p:cNvSpPr txBox="1"/>
          <p:nvPr/>
        </p:nvSpPr>
        <p:spPr>
          <a:xfrm>
            <a:off x="898075" y="669348"/>
            <a:ext cx="2807180" cy="769441"/>
          </a:xfrm>
          <a:prstGeom prst="rect">
            <a:avLst/>
          </a:prstGeom>
          <a:noFill/>
        </p:spPr>
        <p:txBody>
          <a:bodyPr wrap="none" rtlCol="0">
            <a:spAutoFit/>
          </a:bodyPr>
          <a:lstStyle/>
          <a:p>
            <a:pPr algn="ctr"/>
            <a:r>
              <a:rPr lang="en-US" sz="4400" b="1">
                <a:ln w="76200">
                  <a:solidFill>
                    <a:schemeClr val="bg1"/>
                  </a:solidFill>
                </a:ln>
                <a:latin typeface="SVN-Channel" panose="02040603050506020204" pitchFamily="18" charset="0"/>
              </a:rPr>
              <a:t>Hoạt động 4</a:t>
            </a:r>
          </a:p>
        </p:txBody>
      </p:sp>
      <p:sp>
        <p:nvSpPr>
          <p:cNvPr id="25" name="TextBox 24">
            <a:extLst>
              <a:ext uri="{FF2B5EF4-FFF2-40B4-BE49-F238E27FC236}">
                <a16:creationId xmlns:a16="http://schemas.microsoft.com/office/drawing/2014/main" id="{D6361B40-B153-4034-BFA9-AB7212F96F9B}"/>
              </a:ext>
            </a:extLst>
          </p:cNvPr>
          <p:cNvSpPr txBox="1"/>
          <p:nvPr/>
        </p:nvSpPr>
        <p:spPr>
          <a:xfrm>
            <a:off x="898075" y="669348"/>
            <a:ext cx="2807180" cy="769441"/>
          </a:xfrm>
          <a:prstGeom prst="rect">
            <a:avLst/>
          </a:prstGeom>
          <a:noFill/>
        </p:spPr>
        <p:txBody>
          <a:bodyPr wrap="none" rtlCol="0">
            <a:spAutoFit/>
          </a:bodyPr>
          <a:lstStyle/>
          <a:p>
            <a:pPr algn="ctr"/>
            <a:r>
              <a:rPr lang="en-US" sz="4400" b="1">
                <a:latin typeface="SVN-Channel" panose="02040603050506020204" pitchFamily="18" charset="0"/>
              </a:rPr>
              <a:t>Hoạt động 4</a:t>
            </a:r>
          </a:p>
        </p:txBody>
      </p:sp>
      <p:pic>
        <p:nvPicPr>
          <p:cNvPr id="15" name="Picture 14">
            <a:extLst>
              <a:ext uri="{FF2B5EF4-FFF2-40B4-BE49-F238E27FC236}">
                <a16:creationId xmlns:a16="http://schemas.microsoft.com/office/drawing/2014/main" id="{1285EA44-019F-41C0-9B5C-657C6F592F65}"/>
              </a:ext>
            </a:extLst>
          </p:cNvPr>
          <p:cNvPicPr>
            <a:picLocks noChangeAspect="1"/>
          </p:cNvPicPr>
          <p:nvPr/>
        </p:nvPicPr>
        <p:blipFill>
          <a:blip r:embed="rId8"/>
          <a:stretch>
            <a:fillRect/>
          </a:stretch>
        </p:blipFill>
        <p:spPr>
          <a:xfrm>
            <a:off x="426675" y="0"/>
            <a:ext cx="3700593" cy="1859441"/>
          </a:xfrm>
          <a:prstGeom prst="rect">
            <a:avLst/>
          </a:prstGeom>
        </p:spPr>
      </p:pic>
    </p:spTree>
    <p:extLst>
      <p:ext uri="{BB962C8B-B14F-4D97-AF65-F5344CB8AC3E}">
        <p14:creationId xmlns:p14="http://schemas.microsoft.com/office/powerpoint/2010/main" val="41764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4"/>
        <p:cNvGrpSpPr/>
        <p:nvPr/>
      </p:nvGrpSpPr>
      <p:grpSpPr>
        <a:xfrm>
          <a:off x="0" y="0"/>
          <a:ext cx="0" cy="0"/>
          <a:chOff x="0" y="0"/>
          <a:chExt cx="0" cy="0"/>
        </a:xfrm>
      </p:grpSpPr>
      <p:sp>
        <p:nvSpPr>
          <p:cNvPr id="5" name="Rectangle 4">
            <a:extLst>
              <a:ext uri="{FF2B5EF4-FFF2-40B4-BE49-F238E27FC236}">
                <a16:creationId xmlns:a16="http://schemas.microsoft.com/office/drawing/2014/main" id="{B2C02EC2-E5E9-4061-BA58-2C09F0D8C92F}"/>
              </a:ext>
            </a:extLst>
          </p:cNvPr>
          <p:cNvSpPr/>
          <p:nvPr/>
        </p:nvSpPr>
        <p:spPr>
          <a:xfrm>
            <a:off x="0" y="0"/>
            <a:ext cx="914394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roup of People in different Professions. Businessman, Construction worker,  Female Doctor,Teacher, Waiter, Chef Cartoon illustration. 23981182 PNG">
            <a:extLst>
              <a:ext uri="{FF2B5EF4-FFF2-40B4-BE49-F238E27FC236}">
                <a16:creationId xmlns:a16="http://schemas.microsoft.com/office/drawing/2014/main" id="{54CEC751-A3AE-4641-A65E-CC42AFE26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558" y="1887956"/>
            <a:ext cx="6005234" cy="323406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ECFC034-C4DE-451E-907E-2FC07F461CA5}"/>
              </a:ext>
            </a:extLst>
          </p:cNvPr>
          <p:cNvSpPr/>
          <p:nvPr/>
        </p:nvSpPr>
        <p:spPr>
          <a:xfrm>
            <a:off x="0" y="0"/>
            <a:ext cx="9143944"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Google Shape;2065;p99"/>
          <p:cNvSpPr/>
          <p:nvPr/>
        </p:nvSpPr>
        <p:spPr>
          <a:xfrm rot="10800000">
            <a:off x="-82975" y="264346"/>
            <a:ext cx="9309944" cy="1602131"/>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99"/>
          <p:cNvSpPr/>
          <p:nvPr/>
        </p:nvSpPr>
        <p:spPr>
          <a:xfrm rot="10800000">
            <a:off x="-12" y="-2816"/>
            <a:ext cx="9143955" cy="157356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99"/>
          <p:cNvSpPr/>
          <p:nvPr/>
        </p:nvSpPr>
        <p:spPr>
          <a:xfrm rot="2006840">
            <a:off x="377208" y="582746"/>
            <a:ext cx="474234" cy="45593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99"/>
          <p:cNvSpPr/>
          <p:nvPr/>
        </p:nvSpPr>
        <p:spPr>
          <a:xfrm rot="-1053706">
            <a:off x="8504136" y="229296"/>
            <a:ext cx="366971" cy="35281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99"/>
          <p:cNvSpPr/>
          <p:nvPr/>
        </p:nvSpPr>
        <p:spPr>
          <a:xfrm>
            <a:off x="365907" y="1774785"/>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40210BA9-39AA-4226-9D35-CFDBC1317645}"/>
              </a:ext>
            </a:extLst>
          </p:cNvPr>
          <p:cNvPicPr>
            <a:picLocks noChangeAspect="1"/>
          </p:cNvPicPr>
          <p:nvPr/>
        </p:nvPicPr>
        <p:blipFill>
          <a:blip r:embed="rId5"/>
          <a:stretch>
            <a:fillRect/>
          </a:stretch>
        </p:blipFill>
        <p:spPr>
          <a:xfrm>
            <a:off x="843973" y="120226"/>
            <a:ext cx="7456054" cy="1213209"/>
          </a:xfrm>
          <a:prstGeom prst="rect">
            <a:avLst/>
          </a:prstGeom>
        </p:spPr>
      </p:pic>
      <p:grpSp>
        <p:nvGrpSpPr>
          <p:cNvPr id="9" name="Group 8">
            <a:extLst>
              <a:ext uri="{FF2B5EF4-FFF2-40B4-BE49-F238E27FC236}">
                <a16:creationId xmlns:a16="http://schemas.microsoft.com/office/drawing/2014/main" id="{03A9BCD7-892F-4415-BF71-A3FCD0A2F5A3}"/>
              </a:ext>
            </a:extLst>
          </p:cNvPr>
          <p:cNvGrpSpPr/>
          <p:nvPr/>
        </p:nvGrpSpPr>
        <p:grpSpPr>
          <a:xfrm>
            <a:off x="1109529" y="2845667"/>
            <a:ext cx="7083991" cy="646331"/>
            <a:chOff x="1109529" y="3015519"/>
            <a:chExt cx="7083991" cy="646331"/>
          </a:xfrm>
        </p:grpSpPr>
        <p:sp>
          <p:nvSpPr>
            <p:cNvPr id="31" name="TextBox 30">
              <a:extLst>
                <a:ext uri="{FF2B5EF4-FFF2-40B4-BE49-F238E27FC236}">
                  <a16:creationId xmlns:a16="http://schemas.microsoft.com/office/drawing/2014/main" id="{A80F0E44-8965-4BF5-AF1D-12E829F24D6D}"/>
                </a:ext>
              </a:extLst>
            </p:cNvPr>
            <p:cNvSpPr txBox="1"/>
            <p:nvPr/>
          </p:nvSpPr>
          <p:spPr>
            <a:xfrm>
              <a:off x="1109529" y="3015519"/>
              <a:ext cx="7083991" cy="646331"/>
            </a:xfrm>
            <a:prstGeom prst="rect">
              <a:avLst/>
            </a:prstGeom>
            <a:noFill/>
          </p:spPr>
          <p:txBody>
            <a:bodyPr wrap="none" rtlCol="0">
              <a:spAutoFit/>
            </a:bodyPr>
            <a:lstStyle/>
            <a:p>
              <a:pPr algn="ctr"/>
              <a:r>
                <a:rPr lang="en-US" sz="3600">
                  <a:ln w="76200">
                    <a:solidFill>
                      <a:schemeClr val="bg1"/>
                    </a:solidFill>
                  </a:ln>
                  <a:solidFill>
                    <a:srgbClr val="FF0000"/>
                  </a:solidFill>
                  <a:latin typeface="SVN-Shintia Script" panose="02000804000000020003" pitchFamily="2" charset="0"/>
                </a:rPr>
                <a:t>Em hãy đặt tên gọi khác cho bài tập đọc này.</a:t>
              </a:r>
            </a:p>
          </p:txBody>
        </p:sp>
        <p:sp>
          <p:nvSpPr>
            <p:cNvPr id="34" name="TextBox 33">
              <a:extLst>
                <a:ext uri="{FF2B5EF4-FFF2-40B4-BE49-F238E27FC236}">
                  <a16:creationId xmlns:a16="http://schemas.microsoft.com/office/drawing/2014/main" id="{4F71CCD7-CD7E-4F99-82EC-699411BD9572}"/>
                </a:ext>
              </a:extLst>
            </p:cNvPr>
            <p:cNvSpPr txBox="1"/>
            <p:nvPr/>
          </p:nvSpPr>
          <p:spPr>
            <a:xfrm>
              <a:off x="1109529" y="3015519"/>
              <a:ext cx="7083991" cy="646331"/>
            </a:xfrm>
            <a:prstGeom prst="rect">
              <a:avLst/>
            </a:prstGeom>
            <a:noFill/>
          </p:spPr>
          <p:txBody>
            <a:bodyPr wrap="none" rtlCol="0">
              <a:spAutoFit/>
            </a:bodyPr>
            <a:lstStyle/>
            <a:p>
              <a:pPr algn="ctr"/>
              <a:r>
                <a:rPr lang="en-US" sz="3600">
                  <a:solidFill>
                    <a:srgbClr val="FF0000"/>
                  </a:solidFill>
                  <a:latin typeface="SVN-Shintia Script" panose="02000804000000020003" pitchFamily="2" charset="0"/>
                </a:rPr>
                <a:t>Em hãy đặt tên gọi khác cho bài tập đọc này.</a:t>
              </a:r>
            </a:p>
          </p:txBody>
        </p:sp>
      </p:grpSp>
      <p:grpSp>
        <p:nvGrpSpPr>
          <p:cNvPr id="10" name="Group 9">
            <a:extLst>
              <a:ext uri="{FF2B5EF4-FFF2-40B4-BE49-F238E27FC236}">
                <a16:creationId xmlns:a16="http://schemas.microsoft.com/office/drawing/2014/main" id="{9DB82998-5191-4882-9E8A-FD0E55605D15}"/>
              </a:ext>
            </a:extLst>
          </p:cNvPr>
          <p:cNvGrpSpPr/>
          <p:nvPr/>
        </p:nvGrpSpPr>
        <p:grpSpPr>
          <a:xfrm>
            <a:off x="174978" y="2845667"/>
            <a:ext cx="8953092" cy="646331"/>
            <a:chOff x="174978" y="4079509"/>
            <a:chExt cx="8953092" cy="646331"/>
          </a:xfrm>
        </p:grpSpPr>
        <p:sp>
          <p:nvSpPr>
            <p:cNvPr id="32" name="TextBox 31">
              <a:extLst>
                <a:ext uri="{FF2B5EF4-FFF2-40B4-BE49-F238E27FC236}">
                  <a16:creationId xmlns:a16="http://schemas.microsoft.com/office/drawing/2014/main" id="{374B8672-C5C1-4CB3-9680-E63D9313CE9C}"/>
                </a:ext>
              </a:extLst>
            </p:cNvPr>
            <p:cNvSpPr txBox="1"/>
            <p:nvPr/>
          </p:nvSpPr>
          <p:spPr>
            <a:xfrm>
              <a:off x="174978" y="4079509"/>
              <a:ext cx="8953092" cy="646331"/>
            </a:xfrm>
            <a:prstGeom prst="rect">
              <a:avLst/>
            </a:prstGeom>
            <a:noFill/>
          </p:spPr>
          <p:txBody>
            <a:bodyPr wrap="none" rtlCol="0">
              <a:spAutoFit/>
            </a:bodyPr>
            <a:lstStyle/>
            <a:p>
              <a:pPr algn="ctr"/>
              <a:r>
                <a:rPr lang="en-US" sz="3600">
                  <a:ln w="76200">
                    <a:solidFill>
                      <a:schemeClr val="bg1"/>
                    </a:solidFill>
                  </a:ln>
                  <a:latin typeface="SVN-Shintia Script" panose="02000804000000020003" pitchFamily="2" charset="0"/>
                </a:rPr>
                <a:t>Nêu cảm nghĩ của em sau khi học xong bài tập đọc này?</a:t>
              </a:r>
            </a:p>
          </p:txBody>
        </p:sp>
        <p:sp>
          <p:nvSpPr>
            <p:cNvPr id="36" name="TextBox 35">
              <a:extLst>
                <a:ext uri="{FF2B5EF4-FFF2-40B4-BE49-F238E27FC236}">
                  <a16:creationId xmlns:a16="http://schemas.microsoft.com/office/drawing/2014/main" id="{2A8349E9-9E98-444D-BD55-49395A7B591C}"/>
                </a:ext>
              </a:extLst>
            </p:cNvPr>
            <p:cNvSpPr txBox="1"/>
            <p:nvPr/>
          </p:nvSpPr>
          <p:spPr>
            <a:xfrm>
              <a:off x="174978" y="4079509"/>
              <a:ext cx="8953092" cy="646331"/>
            </a:xfrm>
            <a:prstGeom prst="rect">
              <a:avLst/>
            </a:prstGeom>
            <a:noFill/>
          </p:spPr>
          <p:txBody>
            <a:bodyPr wrap="none" rtlCol="0">
              <a:spAutoFit/>
            </a:bodyPr>
            <a:lstStyle/>
            <a:p>
              <a:pPr algn="ctr"/>
              <a:r>
                <a:rPr lang="en-US" sz="3600">
                  <a:solidFill>
                    <a:srgbClr val="FF0000"/>
                  </a:solidFill>
                  <a:latin typeface="SVN-Shintia Script" panose="02000804000000020003" pitchFamily="2" charset="0"/>
                </a:rPr>
                <a:t>Nêu cảm nghĩ của em sau khi học xong bài tập đọc này?</a:t>
              </a:r>
            </a:p>
          </p:txBody>
        </p:sp>
      </p:grpSp>
      <p:grpSp>
        <p:nvGrpSpPr>
          <p:cNvPr id="11" name="Group 10">
            <a:extLst>
              <a:ext uri="{FF2B5EF4-FFF2-40B4-BE49-F238E27FC236}">
                <a16:creationId xmlns:a16="http://schemas.microsoft.com/office/drawing/2014/main" id="{DE3A1D9A-A036-4133-B7FE-65BD7EF5E092}"/>
              </a:ext>
            </a:extLst>
          </p:cNvPr>
          <p:cNvGrpSpPr/>
          <p:nvPr/>
        </p:nvGrpSpPr>
        <p:grpSpPr>
          <a:xfrm>
            <a:off x="449893" y="2845667"/>
            <a:ext cx="8403262" cy="646331"/>
            <a:chOff x="449893" y="2130823"/>
            <a:chExt cx="8403262" cy="646331"/>
          </a:xfrm>
        </p:grpSpPr>
        <p:sp>
          <p:nvSpPr>
            <p:cNvPr id="8" name="TextBox 7">
              <a:extLst>
                <a:ext uri="{FF2B5EF4-FFF2-40B4-BE49-F238E27FC236}">
                  <a16:creationId xmlns:a16="http://schemas.microsoft.com/office/drawing/2014/main" id="{F7C85862-B8C2-46CD-A3F1-353CE749F513}"/>
                </a:ext>
              </a:extLst>
            </p:cNvPr>
            <p:cNvSpPr txBox="1"/>
            <p:nvPr/>
          </p:nvSpPr>
          <p:spPr>
            <a:xfrm>
              <a:off x="449893" y="2130823"/>
              <a:ext cx="8403262" cy="646331"/>
            </a:xfrm>
            <a:prstGeom prst="rect">
              <a:avLst/>
            </a:prstGeom>
            <a:noFill/>
          </p:spPr>
          <p:txBody>
            <a:bodyPr wrap="none" rtlCol="0">
              <a:spAutoFit/>
            </a:bodyPr>
            <a:lstStyle/>
            <a:p>
              <a:pPr algn="ctr"/>
              <a:r>
                <a:rPr lang="en-US" sz="3600">
                  <a:ln w="76200">
                    <a:solidFill>
                      <a:schemeClr val="bg1"/>
                    </a:solidFill>
                  </a:ln>
                  <a:latin typeface="SVN-Shintia Script" panose="02000804000000020003" pitchFamily="2" charset="0"/>
                </a:rPr>
                <a:t>Theo em khi tranh luận mình cần có thái độ thế nào?</a:t>
              </a:r>
            </a:p>
          </p:txBody>
        </p:sp>
        <p:sp>
          <p:nvSpPr>
            <p:cNvPr id="37" name="TextBox 36">
              <a:extLst>
                <a:ext uri="{FF2B5EF4-FFF2-40B4-BE49-F238E27FC236}">
                  <a16:creationId xmlns:a16="http://schemas.microsoft.com/office/drawing/2014/main" id="{742F5FF3-C487-44F0-9871-99761A090B40}"/>
                </a:ext>
              </a:extLst>
            </p:cNvPr>
            <p:cNvSpPr txBox="1"/>
            <p:nvPr/>
          </p:nvSpPr>
          <p:spPr>
            <a:xfrm>
              <a:off x="449893" y="2130823"/>
              <a:ext cx="8403262" cy="646331"/>
            </a:xfrm>
            <a:prstGeom prst="rect">
              <a:avLst/>
            </a:prstGeom>
            <a:noFill/>
          </p:spPr>
          <p:txBody>
            <a:bodyPr wrap="none" rtlCol="0">
              <a:spAutoFit/>
            </a:bodyPr>
            <a:lstStyle/>
            <a:p>
              <a:pPr algn="ctr"/>
              <a:r>
                <a:rPr lang="en-US" sz="3600">
                  <a:solidFill>
                    <a:srgbClr val="FF0000"/>
                  </a:solidFill>
                  <a:latin typeface="SVN-Shintia Script" panose="02000804000000020003" pitchFamily="2" charset="0"/>
                </a:rPr>
                <a:t>Theo em khi tranh luận mình cần có thái độ thế nào?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500"/>
                                        <p:tgtEl>
                                          <p:spTgt spid="9"/>
                                        </p:tgtEl>
                                        <p:attrNameLst>
                                          <p:attrName>ppt_w</p:attrName>
                                        </p:attrNameLst>
                                      </p:cBhvr>
                                      <p:tavLst>
                                        <p:tav tm="0">
                                          <p:val>
                                            <p:strVal val="ppt_w"/>
                                          </p:val>
                                        </p:tav>
                                        <p:tav tm="100000">
                                          <p:val>
                                            <p:fltVal val="0"/>
                                          </p:val>
                                        </p:tav>
                                      </p:tavLst>
                                    </p:anim>
                                    <p:anim calcmode="lin" valueType="num">
                                      <p:cBhvr>
                                        <p:cTn id="22" dur="500"/>
                                        <p:tgtEl>
                                          <p:spTgt spid="9"/>
                                        </p:tgtEl>
                                        <p:attrNameLst>
                                          <p:attrName>ppt_h</p:attrName>
                                        </p:attrNameLst>
                                      </p:cBhvr>
                                      <p:tavLst>
                                        <p:tav tm="0">
                                          <p:val>
                                            <p:strVal val="ppt_h"/>
                                          </p:val>
                                        </p:tav>
                                        <p:tav tm="100000">
                                          <p:val>
                                            <p:strVal val="ppt_h"/>
                                          </p:val>
                                        </p:tav>
                                      </p:tavLst>
                                    </p:anim>
                                    <p:set>
                                      <p:cBhvr>
                                        <p:cTn id="23" dur="1" fill="hold">
                                          <p:stCondLst>
                                            <p:cond delay="499"/>
                                          </p:stCondLst>
                                        </p:cTn>
                                        <p:tgtEl>
                                          <p:spTgt spid="9"/>
                                        </p:tgtEl>
                                        <p:attrNameLst>
                                          <p:attrName>style.visibility</p:attrName>
                                        </p:attrNameLst>
                                      </p:cBhvr>
                                      <p:to>
                                        <p:strVal val="hidden"/>
                                      </p:to>
                                    </p:set>
                                  </p:childTnLst>
                                </p:cTn>
                              </p:par>
                              <p:par>
                                <p:cTn id="24" presetID="17"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i-quy-lao-dong-la-gi"/>
          <p:cNvPicPr>
            <a:picLocks noChangeAspect="1"/>
          </p:cNvPicPr>
          <p:nvPr/>
        </p:nvPicPr>
        <p:blipFill>
          <a:blip r:embed="rId2"/>
          <a:stretch>
            <a:fillRect/>
          </a:stretch>
        </p:blipFill>
        <p:spPr>
          <a:xfrm>
            <a:off x="1772126" y="1143476"/>
            <a:ext cx="5842635" cy="3749040"/>
          </a:xfrm>
          <a:prstGeom prst="rect">
            <a:avLst/>
          </a:prstGeom>
        </p:spPr>
      </p:pic>
      <p:pic>
        <p:nvPicPr>
          <p:cNvPr id="4" name="Picture 3"/>
          <p:cNvPicPr>
            <a:picLocks noChangeAspect="1"/>
          </p:cNvPicPr>
          <p:nvPr/>
        </p:nvPicPr>
        <p:blipFill>
          <a:blip r:embed="rId3"/>
          <a:stretch>
            <a:fillRect/>
          </a:stretch>
        </p:blipFill>
        <p:spPr>
          <a:xfrm>
            <a:off x="1886427" y="400526"/>
            <a:ext cx="5850731" cy="10144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FAF5E7A-4494-4D96-A960-917641DDDA0A}"/>
              </a:ext>
            </a:extLst>
          </p:cNvPr>
          <p:cNvSpPr/>
          <p:nvPr/>
        </p:nvSpPr>
        <p:spPr>
          <a:xfrm>
            <a:off x="147099" y="139891"/>
            <a:ext cx="8849803" cy="4863718"/>
          </a:xfrm>
          <a:prstGeom prst="roundRect">
            <a:avLst>
              <a:gd name="adj" fmla="val 9617"/>
            </a:avLst>
          </a:prstGeom>
          <a:solidFill>
            <a:schemeClr val="bg1"/>
          </a:solidFill>
          <a:ln>
            <a:solidFill>
              <a:schemeClr val="tx1"/>
            </a:solidFill>
            <a:prstDash val="lgDashDot"/>
            <a:extLst>
              <a:ext uri="{C807C97D-BFC1-408E-A445-0C87EB9F89A2}">
                <ask:lineSketchStyleProps xmlns:ask="http://schemas.microsoft.com/office/drawing/2018/sketchyshapes" sd="581856694">
                  <a:custGeom>
                    <a:avLst/>
                    <a:gdLst>
                      <a:gd name="connsiteX0" fmla="*/ 0 w 8849803"/>
                      <a:gd name="connsiteY0" fmla="*/ 467744 h 4863718"/>
                      <a:gd name="connsiteX1" fmla="*/ 467744 w 8849803"/>
                      <a:gd name="connsiteY1" fmla="*/ 0 h 4863718"/>
                      <a:gd name="connsiteX2" fmla="*/ 1048127 w 8849803"/>
                      <a:gd name="connsiteY2" fmla="*/ 0 h 4863718"/>
                      <a:gd name="connsiteX3" fmla="*/ 1707653 w 8849803"/>
                      <a:gd name="connsiteY3" fmla="*/ 0 h 4863718"/>
                      <a:gd name="connsiteX4" fmla="*/ 2367180 w 8849803"/>
                      <a:gd name="connsiteY4" fmla="*/ 0 h 4863718"/>
                      <a:gd name="connsiteX5" fmla="*/ 2868420 w 8849803"/>
                      <a:gd name="connsiteY5" fmla="*/ 0 h 4863718"/>
                      <a:gd name="connsiteX6" fmla="*/ 3290516 w 8849803"/>
                      <a:gd name="connsiteY6" fmla="*/ 0 h 4863718"/>
                      <a:gd name="connsiteX7" fmla="*/ 3870899 w 8849803"/>
                      <a:gd name="connsiteY7" fmla="*/ 0 h 4863718"/>
                      <a:gd name="connsiteX8" fmla="*/ 4688712 w 8849803"/>
                      <a:gd name="connsiteY8" fmla="*/ 0 h 4863718"/>
                      <a:gd name="connsiteX9" fmla="*/ 5269095 w 8849803"/>
                      <a:gd name="connsiteY9" fmla="*/ 0 h 4863718"/>
                      <a:gd name="connsiteX10" fmla="*/ 5770335 w 8849803"/>
                      <a:gd name="connsiteY10" fmla="*/ 0 h 4863718"/>
                      <a:gd name="connsiteX11" fmla="*/ 6192432 w 8849803"/>
                      <a:gd name="connsiteY11" fmla="*/ 0 h 4863718"/>
                      <a:gd name="connsiteX12" fmla="*/ 6931101 w 8849803"/>
                      <a:gd name="connsiteY12" fmla="*/ 0 h 4863718"/>
                      <a:gd name="connsiteX13" fmla="*/ 7669771 w 8849803"/>
                      <a:gd name="connsiteY13" fmla="*/ 0 h 4863718"/>
                      <a:gd name="connsiteX14" fmla="*/ 8382059 w 8849803"/>
                      <a:gd name="connsiteY14" fmla="*/ 0 h 4863718"/>
                      <a:gd name="connsiteX15" fmla="*/ 8849803 w 8849803"/>
                      <a:gd name="connsiteY15" fmla="*/ 467744 h 4863718"/>
                      <a:gd name="connsiteX16" fmla="*/ 8849803 w 8849803"/>
                      <a:gd name="connsiteY16" fmla="*/ 1161731 h 4863718"/>
                      <a:gd name="connsiteX17" fmla="*/ 8849803 w 8849803"/>
                      <a:gd name="connsiteY17" fmla="*/ 1855719 h 4863718"/>
                      <a:gd name="connsiteX18" fmla="*/ 8849803 w 8849803"/>
                      <a:gd name="connsiteY18" fmla="*/ 2549706 h 4863718"/>
                      <a:gd name="connsiteX19" fmla="*/ 8849803 w 8849803"/>
                      <a:gd name="connsiteY19" fmla="*/ 3243693 h 4863718"/>
                      <a:gd name="connsiteX20" fmla="*/ 8849803 w 8849803"/>
                      <a:gd name="connsiteY20" fmla="*/ 3780551 h 4863718"/>
                      <a:gd name="connsiteX21" fmla="*/ 8849803 w 8849803"/>
                      <a:gd name="connsiteY21" fmla="*/ 4395974 h 4863718"/>
                      <a:gd name="connsiteX22" fmla="*/ 8382059 w 8849803"/>
                      <a:gd name="connsiteY22" fmla="*/ 4863718 h 4863718"/>
                      <a:gd name="connsiteX23" fmla="*/ 7643390 w 8849803"/>
                      <a:gd name="connsiteY23" fmla="*/ 4863718 h 4863718"/>
                      <a:gd name="connsiteX24" fmla="*/ 6825577 w 8849803"/>
                      <a:gd name="connsiteY24" fmla="*/ 4863718 h 4863718"/>
                      <a:gd name="connsiteX25" fmla="*/ 6007765 w 8849803"/>
                      <a:gd name="connsiteY25" fmla="*/ 4863718 h 4863718"/>
                      <a:gd name="connsiteX26" fmla="*/ 5506525 w 8849803"/>
                      <a:gd name="connsiteY26" fmla="*/ 4863718 h 4863718"/>
                      <a:gd name="connsiteX27" fmla="*/ 4688712 w 8849803"/>
                      <a:gd name="connsiteY27" fmla="*/ 4863718 h 4863718"/>
                      <a:gd name="connsiteX28" fmla="*/ 4029186 w 8849803"/>
                      <a:gd name="connsiteY28" fmla="*/ 4863718 h 4863718"/>
                      <a:gd name="connsiteX29" fmla="*/ 3290516 w 8849803"/>
                      <a:gd name="connsiteY29" fmla="*/ 4863718 h 4863718"/>
                      <a:gd name="connsiteX30" fmla="*/ 2551847 w 8849803"/>
                      <a:gd name="connsiteY30" fmla="*/ 4863718 h 4863718"/>
                      <a:gd name="connsiteX31" fmla="*/ 1734034 w 8849803"/>
                      <a:gd name="connsiteY31" fmla="*/ 4863718 h 4863718"/>
                      <a:gd name="connsiteX32" fmla="*/ 1311938 w 8849803"/>
                      <a:gd name="connsiteY32" fmla="*/ 4863718 h 4863718"/>
                      <a:gd name="connsiteX33" fmla="*/ 467744 w 8849803"/>
                      <a:gd name="connsiteY33" fmla="*/ 4863718 h 4863718"/>
                      <a:gd name="connsiteX34" fmla="*/ 0 w 8849803"/>
                      <a:gd name="connsiteY34" fmla="*/ 4395974 h 4863718"/>
                      <a:gd name="connsiteX35" fmla="*/ 0 w 8849803"/>
                      <a:gd name="connsiteY35" fmla="*/ 3780551 h 4863718"/>
                      <a:gd name="connsiteX36" fmla="*/ 0 w 8849803"/>
                      <a:gd name="connsiteY36" fmla="*/ 3204411 h 4863718"/>
                      <a:gd name="connsiteX37" fmla="*/ 0 w 8849803"/>
                      <a:gd name="connsiteY37" fmla="*/ 2628271 h 4863718"/>
                      <a:gd name="connsiteX38" fmla="*/ 0 w 8849803"/>
                      <a:gd name="connsiteY38" fmla="*/ 2091412 h 4863718"/>
                      <a:gd name="connsiteX39" fmla="*/ 0 w 8849803"/>
                      <a:gd name="connsiteY39" fmla="*/ 1436707 h 4863718"/>
                      <a:gd name="connsiteX40" fmla="*/ 0 w 8849803"/>
                      <a:gd name="connsiteY40" fmla="*/ 467744 h 486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49803" h="4863718" fill="none" extrusionOk="0">
                        <a:moveTo>
                          <a:pt x="0" y="467744"/>
                        </a:moveTo>
                        <a:cubicBezTo>
                          <a:pt x="32205" y="214709"/>
                          <a:pt x="194557" y="-4737"/>
                          <a:pt x="467744" y="0"/>
                        </a:cubicBezTo>
                        <a:cubicBezTo>
                          <a:pt x="733191" y="-2330"/>
                          <a:pt x="909051" y="-26664"/>
                          <a:pt x="1048127" y="0"/>
                        </a:cubicBezTo>
                        <a:cubicBezTo>
                          <a:pt x="1187203" y="26664"/>
                          <a:pt x="1571739" y="24364"/>
                          <a:pt x="1707653" y="0"/>
                        </a:cubicBezTo>
                        <a:cubicBezTo>
                          <a:pt x="1843567" y="-24364"/>
                          <a:pt x="2045630" y="-2453"/>
                          <a:pt x="2367180" y="0"/>
                        </a:cubicBezTo>
                        <a:cubicBezTo>
                          <a:pt x="2688730" y="2453"/>
                          <a:pt x="2676224" y="8961"/>
                          <a:pt x="2868420" y="0"/>
                        </a:cubicBezTo>
                        <a:cubicBezTo>
                          <a:pt x="3060616" y="-8961"/>
                          <a:pt x="3199190" y="-16673"/>
                          <a:pt x="3290516" y="0"/>
                        </a:cubicBezTo>
                        <a:cubicBezTo>
                          <a:pt x="3381842" y="16673"/>
                          <a:pt x="3716670" y="-15247"/>
                          <a:pt x="3870899" y="0"/>
                        </a:cubicBezTo>
                        <a:cubicBezTo>
                          <a:pt x="4025128" y="15247"/>
                          <a:pt x="4489987" y="-37388"/>
                          <a:pt x="4688712" y="0"/>
                        </a:cubicBezTo>
                        <a:cubicBezTo>
                          <a:pt x="4887437" y="37388"/>
                          <a:pt x="5112154" y="-19236"/>
                          <a:pt x="5269095" y="0"/>
                        </a:cubicBezTo>
                        <a:cubicBezTo>
                          <a:pt x="5426036" y="19236"/>
                          <a:pt x="5635169" y="22475"/>
                          <a:pt x="5770335" y="0"/>
                        </a:cubicBezTo>
                        <a:cubicBezTo>
                          <a:pt x="5905501" y="-22475"/>
                          <a:pt x="6022990" y="7063"/>
                          <a:pt x="6192432" y="0"/>
                        </a:cubicBezTo>
                        <a:cubicBezTo>
                          <a:pt x="6361874" y="-7063"/>
                          <a:pt x="6710668" y="35693"/>
                          <a:pt x="6931101" y="0"/>
                        </a:cubicBezTo>
                        <a:cubicBezTo>
                          <a:pt x="7151534" y="-35693"/>
                          <a:pt x="7457478" y="-19312"/>
                          <a:pt x="7669771" y="0"/>
                        </a:cubicBezTo>
                        <a:cubicBezTo>
                          <a:pt x="7882064" y="19312"/>
                          <a:pt x="8228558" y="-4828"/>
                          <a:pt x="8382059" y="0"/>
                        </a:cubicBezTo>
                        <a:cubicBezTo>
                          <a:pt x="8654305" y="37531"/>
                          <a:pt x="8832034" y="239326"/>
                          <a:pt x="8849803" y="467744"/>
                        </a:cubicBezTo>
                        <a:cubicBezTo>
                          <a:pt x="8834056" y="735191"/>
                          <a:pt x="8871262" y="834722"/>
                          <a:pt x="8849803" y="1161731"/>
                        </a:cubicBezTo>
                        <a:cubicBezTo>
                          <a:pt x="8828344" y="1488740"/>
                          <a:pt x="8838655" y="1677536"/>
                          <a:pt x="8849803" y="1855719"/>
                        </a:cubicBezTo>
                        <a:cubicBezTo>
                          <a:pt x="8860951" y="2033902"/>
                          <a:pt x="8835234" y="2297368"/>
                          <a:pt x="8849803" y="2549706"/>
                        </a:cubicBezTo>
                        <a:cubicBezTo>
                          <a:pt x="8864372" y="2802044"/>
                          <a:pt x="8876246" y="2913119"/>
                          <a:pt x="8849803" y="3243693"/>
                        </a:cubicBezTo>
                        <a:cubicBezTo>
                          <a:pt x="8823360" y="3574267"/>
                          <a:pt x="8862255" y="3671468"/>
                          <a:pt x="8849803" y="3780551"/>
                        </a:cubicBezTo>
                        <a:cubicBezTo>
                          <a:pt x="8837351" y="3889634"/>
                          <a:pt x="8854951" y="4120239"/>
                          <a:pt x="8849803" y="4395974"/>
                        </a:cubicBezTo>
                        <a:cubicBezTo>
                          <a:pt x="8858186" y="4639265"/>
                          <a:pt x="8605805" y="4844565"/>
                          <a:pt x="8382059" y="4863718"/>
                        </a:cubicBezTo>
                        <a:cubicBezTo>
                          <a:pt x="8222025" y="4870516"/>
                          <a:pt x="7996364" y="4888368"/>
                          <a:pt x="7643390" y="4863718"/>
                        </a:cubicBezTo>
                        <a:cubicBezTo>
                          <a:pt x="7290416" y="4839068"/>
                          <a:pt x="7064110" y="4880371"/>
                          <a:pt x="6825577" y="4863718"/>
                        </a:cubicBezTo>
                        <a:cubicBezTo>
                          <a:pt x="6587044" y="4847065"/>
                          <a:pt x="6234187" y="4853412"/>
                          <a:pt x="6007765" y="4863718"/>
                        </a:cubicBezTo>
                        <a:cubicBezTo>
                          <a:pt x="5781343" y="4874024"/>
                          <a:pt x="5731895" y="4876537"/>
                          <a:pt x="5506525" y="4863718"/>
                        </a:cubicBezTo>
                        <a:cubicBezTo>
                          <a:pt x="5281155" y="4850899"/>
                          <a:pt x="4854963" y="4840803"/>
                          <a:pt x="4688712" y="4863718"/>
                        </a:cubicBezTo>
                        <a:cubicBezTo>
                          <a:pt x="4522461" y="4886633"/>
                          <a:pt x="4166500" y="4843098"/>
                          <a:pt x="4029186" y="4863718"/>
                        </a:cubicBezTo>
                        <a:cubicBezTo>
                          <a:pt x="3891872" y="4884338"/>
                          <a:pt x="3489724" y="4873389"/>
                          <a:pt x="3290516" y="4863718"/>
                        </a:cubicBezTo>
                        <a:cubicBezTo>
                          <a:pt x="3091308" y="4854048"/>
                          <a:pt x="2707765" y="4865508"/>
                          <a:pt x="2551847" y="4863718"/>
                        </a:cubicBezTo>
                        <a:cubicBezTo>
                          <a:pt x="2395929" y="4861928"/>
                          <a:pt x="2001053" y="4827494"/>
                          <a:pt x="1734034" y="4863718"/>
                        </a:cubicBezTo>
                        <a:cubicBezTo>
                          <a:pt x="1467015" y="4899942"/>
                          <a:pt x="1517649" y="4871054"/>
                          <a:pt x="1311938" y="4863718"/>
                        </a:cubicBezTo>
                        <a:cubicBezTo>
                          <a:pt x="1106227" y="4856382"/>
                          <a:pt x="842299" y="4870523"/>
                          <a:pt x="467744" y="4863718"/>
                        </a:cubicBezTo>
                        <a:cubicBezTo>
                          <a:pt x="239880" y="4852084"/>
                          <a:pt x="11369" y="4652520"/>
                          <a:pt x="0" y="4395974"/>
                        </a:cubicBezTo>
                        <a:cubicBezTo>
                          <a:pt x="12500" y="4110185"/>
                          <a:pt x="-21366" y="4004641"/>
                          <a:pt x="0" y="3780551"/>
                        </a:cubicBezTo>
                        <a:cubicBezTo>
                          <a:pt x="21366" y="3556461"/>
                          <a:pt x="-28456" y="3418918"/>
                          <a:pt x="0" y="3204411"/>
                        </a:cubicBezTo>
                        <a:cubicBezTo>
                          <a:pt x="28456" y="2989904"/>
                          <a:pt x="-5185" y="2906231"/>
                          <a:pt x="0" y="2628271"/>
                        </a:cubicBezTo>
                        <a:cubicBezTo>
                          <a:pt x="5185" y="2350311"/>
                          <a:pt x="17165" y="2275060"/>
                          <a:pt x="0" y="2091412"/>
                        </a:cubicBezTo>
                        <a:cubicBezTo>
                          <a:pt x="-17165" y="1907764"/>
                          <a:pt x="-27132" y="1567851"/>
                          <a:pt x="0" y="1436707"/>
                        </a:cubicBezTo>
                        <a:cubicBezTo>
                          <a:pt x="27132" y="1305563"/>
                          <a:pt x="5200" y="897402"/>
                          <a:pt x="0" y="467744"/>
                        </a:cubicBezTo>
                        <a:close/>
                      </a:path>
                      <a:path w="8849803" h="4863718" stroke="0" extrusionOk="0">
                        <a:moveTo>
                          <a:pt x="0" y="467744"/>
                        </a:moveTo>
                        <a:cubicBezTo>
                          <a:pt x="-11913" y="151943"/>
                          <a:pt x="197006" y="-17281"/>
                          <a:pt x="467744" y="0"/>
                        </a:cubicBezTo>
                        <a:cubicBezTo>
                          <a:pt x="673731" y="5804"/>
                          <a:pt x="692023" y="-18854"/>
                          <a:pt x="889841" y="0"/>
                        </a:cubicBezTo>
                        <a:cubicBezTo>
                          <a:pt x="1087659" y="18854"/>
                          <a:pt x="1338089" y="30283"/>
                          <a:pt x="1628510" y="0"/>
                        </a:cubicBezTo>
                        <a:cubicBezTo>
                          <a:pt x="1918931" y="-30283"/>
                          <a:pt x="1943645" y="10234"/>
                          <a:pt x="2129750" y="0"/>
                        </a:cubicBezTo>
                        <a:cubicBezTo>
                          <a:pt x="2315855" y="-10234"/>
                          <a:pt x="2428417" y="28409"/>
                          <a:pt x="2710133" y="0"/>
                        </a:cubicBezTo>
                        <a:cubicBezTo>
                          <a:pt x="2991849" y="-28409"/>
                          <a:pt x="3174852" y="26334"/>
                          <a:pt x="3448803" y="0"/>
                        </a:cubicBezTo>
                        <a:cubicBezTo>
                          <a:pt x="3722754" y="-26334"/>
                          <a:pt x="3726385" y="-14106"/>
                          <a:pt x="3950043" y="0"/>
                        </a:cubicBezTo>
                        <a:cubicBezTo>
                          <a:pt x="4173701" y="14106"/>
                          <a:pt x="4324446" y="-23188"/>
                          <a:pt x="4451283" y="0"/>
                        </a:cubicBezTo>
                        <a:cubicBezTo>
                          <a:pt x="4578120" y="23188"/>
                          <a:pt x="4880775" y="-20934"/>
                          <a:pt x="5031666" y="0"/>
                        </a:cubicBezTo>
                        <a:cubicBezTo>
                          <a:pt x="5182557" y="20934"/>
                          <a:pt x="5453601" y="775"/>
                          <a:pt x="5612049" y="0"/>
                        </a:cubicBezTo>
                        <a:cubicBezTo>
                          <a:pt x="5770497" y="-775"/>
                          <a:pt x="6003685" y="1374"/>
                          <a:pt x="6350718" y="0"/>
                        </a:cubicBezTo>
                        <a:cubicBezTo>
                          <a:pt x="6697751" y="-1374"/>
                          <a:pt x="6839296" y="14482"/>
                          <a:pt x="7010244" y="0"/>
                        </a:cubicBezTo>
                        <a:cubicBezTo>
                          <a:pt x="7181192" y="-14482"/>
                          <a:pt x="7236972" y="16489"/>
                          <a:pt x="7432341" y="0"/>
                        </a:cubicBezTo>
                        <a:cubicBezTo>
                          <a:pt x="7627710" y="-16489"/>
                          <a:pt x="7909337" y="-21176"/>
                          <a:pt x="8382059" y="0"/>
                        </a:cubicBezTo>
                        <a:cubicBezTo>
                          <a:pt x="8622795" y="61926"/>
                          <a:pt x="8875671" y="181825"/>
                          <a:pt x="8849803" y="467744"/>
                        </a:cubicBezTo>
                        <a:cubicBezTo>
                          <a:pt x="8821295" y="648913"/>
                          <a:pt x="8881738" y="849489"/>
                          <a:pt x="8849803" y="1122449"/>
                        </a:cubicBezTo>
                        <a:cubicBezTo>
                          <a:pt x="8817868" y="1395409"/>
                          <a:pt x="8852835" y="1642494"/>
                          <a:pt x="8849803" y="1816436"/>
                        </a:cubicBezTo>
                        <a:cubicBezTo>
                          <a:pt x="8846771" y="1990378"/>
                          <a:pt x="8882100" y="2247320"/>
                          <a:pt x="8849803" y="2471141"/>
                        </a:cubicBezTo>
                        <a:cubicBezTo>
                          <a:pt x="8817506" y="2694962"/>
                          <a:pt x="8840062" y="2969355"/>
                          <a:pt x="8849803" y="3165129"/>
                        </a:cubicBezTo>
                        <a:cubicBezTo>
                          <a:pt x="8859544" y="3360903"/>
                          <a:pt x="8832195" y="4099109"/>
                          <a:pt x="8849803" y="4395974"/>
                        </a:cubicBezTo>
                        <a:cubicBezTo>
                          <a:pt x="8865801" y="4670983"/>
                          <a:pt x="8624271" y="4849524"/>
                          <a:pt x="8382059" y="4863718"/>
                        </a:cubicBezTo>
                        <a:cubicBezTo>
                          <a:pt x="8112922" y="4885733"/>
                          <a:pt x="7908705" y="4893104"/>
                          <a:pt x="7722533" y="4863718"/>
                        </a:cubicBezTo>
                        <a:cubicBezTo>
                          <a:pt x="7536361" y="4834332"/>
                          <a:pt x="7366688" y="4859651"/>
                          <a:pt x="7063007" y="4863718"/>
                        </a:cubicBezTo>
                        <a:cubicBezTo>
                          <a:pt x="6759326" y="4867785"/>
                          <a:pt x="6765019" y="4888341"/>
                          <a:pt x="6482623" y="4863718"/>
                        </a:cubicBezTo>
                        <a:cubicBezTo>
                          <a:pt x="6200227" y="4839095"/>
                          <a:pt x="6235216" y="4867621"/>
                          <a:pt x="6060527" y="4863718"/>
                        </a:cubicBezTo>
                        <a:cubicBezTo>
                          <a:pt x="5885838" y="4859815"/>
                          <a:pt x="5552885" y="4879056"/>
                          <a:pt x="5321857" y="4863718"/>
                        </a:cubicBezTo>
                        <a:cubicBezTo>
                          <a:pt x="5090829" y="4848381"/>
                          <a:pt x="4698988" y="4899006"/>
                          <a:pt x="4504045" y="4863718"/>
                        </a:cubicBezTo>
                        <a:cubicBezTo>
                          <a:pt x="4309102" y="4828430"/>
                          <a:pt x="4145862" y="4891241"/>
                          <a:pt x="3844518" y="4863718"/>
                        </a:cubicBezTo>
                        <a:cubicBezTo>
                          <a:pt x="3543174" y="4836195"/>
                          <a:pt x="3491615" y="4861973"/>
                          <a:pt x="3184992" y="4863718"/>
                        </a:cubicBezTo>
                        <a:cubicBezTo>
                          <a:pt x="2878369" y="4865463"/>
                          <a:pt x="2775685" y="4833111"/>
                          <a:pt x="2367180" y="4863718"/>
                        </a:cubicBezTo>
                        <a:cubicBezTo>
                          <a:pt x="1958675" y="4894325"/>
                          <a:pt x="1862088" y="4893893"/>
                          <a:pt x="1707653" y="4863718"/>
                        </a:cubicBezTo>
                        <a:cubicBezTo>
                          <a:pt x="1553218" y="4833543"/>
                          <a:pt x="1326860" y="4870258"/>
                          <a:pt x="1206413" y="4863718"/>
                        </a:cubicBezTo>
                        <a:cubicBezTo>
                          <a:pt x="1085966" y="4857178"/>
                          <a:pt x="805483" y="4880807"/>
                          <a:pt x="467744" y="4863718"/>
                        </a:cubicBezTo>
                        <a:cubicBezTo>
                          <a:pt x="177017" y="4835395"/>
                          <a:pt x="30938" y="4691501"/>
                          <a:pt x="0" y="4395974"/>
                        </a:cubicBezTo>
                        <a:cubicBezTo>
                          <a:pt x="-20076" y="4283718"/>
                          <a:pt x="-22596" y="4054792"/>
                          <a:pt x="0" y="3859116"/>
                        </a:cubicBezTo>
                        <a:cubicBezTo>
                          <a:pt x="22596" y="3663440"/>
                          <a:pt x="24105" y="3492219"/>
                          <a:pt x="0" y="3322258"/>
                        </a:cubicBezTo>
                        <a:cubicBezTo>
                          <a:pt x="-24105" y="3152297"/>
                          <a:pt x="-25395" y="2929435"/>
                          <a:pt x="0" y="2706835"/>
                        </a:cubicBezTo>
                        <a:cubicBezTo>
                          <a:pt x="25395" y="2484235"/>
                          <a:pt x="-18161" y="2252258"/>
                          <a:pt x="0" y="2012848"/>
                        </a:cubicBezTo>
                        <a:cubicBezTo>
                          <a:pt x="18161" y="1773438"/>
                          <a:pt x="-34709" y="1618020"/>
                          <a:pt x="0" y="1279578"/>
                        </a:cubicBezTo>
                        <a:cubicBezTo>
                          <a:pt x="34709" y="941136"/>
                          <a:pt x="-28433" y="672989"/>
                          <a:pt x="0" y="46774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1">
            <a:extLst>
              <a:ext uri="{FF2B5EF4-FFF2-40B4-BE49-F238E27FC236}">
                <a16:creationId xmlns:a16="http://schemas.microsoft.com/office/drawing/2014/main" id="{49819211-66E1-42A9-B5ED-4D9574887887}"/>
              </a:ext>
            </a:extLst>
          </p:cNvPr>
          <p:cNvSpPr txBox="1"/>
          <p:nvPr/>
        </p:nvSpPr>
        <p:spPr>
          <a:xfrm>
            <a:off x="147098" y="493561"/>
            <a:ext cx="8849803" cy="4539704"/>
          </a:xfrm>
          <a:prstGeom prst="rect">
            <a:avLst/>
          </a:prstGeom>
          <a:noFill/>
        </p:spPr>
        <p:txBody>
          <a:bodyPr wrap="square" rtlCol="0" anchor="t">
            <a:spAutoFit/>
          </a:bodyPr>
          <a:lstStyle/>
          <a:p>
            <a:pPr indent="457200" algn="just"/>
            <a:r>
              <a:rPr lang="en-GB" altLang="en-US" sz="1700">
                <a:latin typeface="Times New Roman" panose="02020603050405020304" pitchFamily="18" charset="0"/>
                <a:cs typeface="Times New Roman" panose="02020603050405020304" pitchFamily="18" charset="0"/>
              </a:rPr>
              <a:t>Một hôm, trên đường đi học về, Hùng, Quý và Nam trao đổi với nhau xem ở trên đời này, cái gì quý nhất.</a:t>
            </a:r>
          </a:p>
          <a:p>
            <a:pPr indent="457200" algn="just"/>
            <a:r>
              <a:rPr lang="en-GB" altLang="en-US" sz="1700">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a:p>
            <a:pPr indent="457200" algn="just"/>
            <a:r>
              <a:rPr lang="en-GB" altLang="en-US" sz="1700">
                <a:latin typeface="Times New Roman" panose="02020603050405020304" pitchFamily="18" charset="0"/>
                <a:cs typeface="Times New Roman" panose="02020603050405020304" pitchFamily="18" charset="0"/>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r>
              <a:rPr lang="en-GB" altLang="en-US" sz="1700">
                <a:latin typeface="Times New Roman" panose="02020603050405020304" pitchFamily="18" charset="0"/>
                <a:cs typeface="Times New Roman" panose="02020603050405020304" pitchFamily="18" charset="0"/>
              </a:rPr>
              <a:t>Nam vội tiếp ngay: "Quý nhất là thì giờ. Thầy giáo thường nói thì giờ quý hơn vàng bạc. Có thì giờ mới làm ra được lúa gạo, vàng bạc!"</a:t>
            </a:r>
          </a:p>
          <a:p>
            <a:pPr indent="457200" algn="just"/>
            <a:r>
              <a:rPr lang="en-GB" altLang="en-US" sz="1700">
                <a:latin typeface="Times New Roman" panose="02020603050405020304" pitchFamily="18" charset="0"/>
                <a:cs typeface="Times New Roman" panose="02020603050405020304" pitchFamily="18" charset="0"/>
              </a:rPr>
              <a:t>Cuộc tranh luận thật sôi nổi, người nào cũng có lí, không ai chịu ai. Hôm sau, ba bạn đến nhờ thầy giáo phân giải.</a:t>
            </a:r>
          </a:p>
          <a:p>
            <a:pPr indent="457200" algn="just"/>
            <a:r>
              <a:rPr lang="en-GB" altLang="en-US" sz="1700">
                <a:latin typeface="Times New Roman" panose="02020603050405020304" pitchFamily="18" charset="0"/>
                <a:cs typeface="Times New Roman" panose="02020603050405020304" pitchFamily="18" charset="0"/>
              </a:rPr>
              <a:t>Nghe xong, thầy mỉm cười rồi nói:</a:t>
            </a:r>
          </a:p>
          <a:p>
            <a:pPr indent="457200" algn="just"/>
            <a:r>
              <a:rPr lang="en-GB" altLang="en-US" sz="1700">
                <a:latin typeface="Times New Roman" panose="02020603050405020304" pitchFamily="18" charset="0"/>
                <a:cs typeface="Times New Roman" panose="02020603050405020304" pitchFamily="18" charset="0"/>
              </a:rPr>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1700">
                <a:latin typeface="Times New Roman" panose="02020603050405020304" pitchFamily="18" charset="0"/>
                <a:cs typeface="Times New Roman" panose="02020603050405020304" pitchFamily="18" charset="0"/>
                <a:sym typeface="+mn-ea"/>
              </a:rPr>
              <a:t> </a:t>
            </a:r>
            <a:r>
              <a:rPr lang="en-GB" altLang="en-US" sz="1700">
                <a:latin typeface="Times New Roman" panose="02020603050405020304" pitchFamily="18" charset="0"/>
                <a:cs typeface="Times New Roman" panose="02020603050405020304" pitchFamily="18" charset="0"/>
              </a:rPr>
              <a:t>Đó chính là người lao động các em ạ. Không có người lao động thì không có lúa gạo, không có vàng bạc, nghĩa là tất cả mọi thứ đều không có, và thì giờ cũng trôi qua một cách vô vị mà thôi.</a:t>
            </a:r>
          </a:p>
          <a:p>
            <a:pPr algn="just"/>
            <a:r>
              <a:rPr lang="en-GB" altLang="en-US" sz="1700" b="1">
                <a:solidFill>
                  <a:schemeClr val="tx2">
                    <a:lumMod val="10000"/>
                  </a:schemeClr>
                </a:solidFill>
                <a:latin typeface="Times New Roman" panose="02020603050405020304" pitchFamily="18" charset="0"/>
                <a:cs typeface="Times New Roman" panose="02020603050405020304" pitchFamily="18" charset="0"/>
              </a:rPr>
              <a:t>                                                                                           	TRỊNH MẠNH</a:t>
            </a:r>
          </a:p>
        </p:txBody>
      </p:sp>
      <p:sp>
        <p:nvSpPr>
          <p:cNvPr id="43" name="Text Box 1">
            <a:extLst>
              <a:ext uri="{FF2B5EF4-FFF2-40B4-BE49-F238E27FC236}">
                <a16:creationId xmlns:a16="http://schemas.microsoft.com/office/drawing/2014/main" id="{795CFECB-7B93-479C-8AF5-CA8974C4C416}"/>
              </a:ext>
            </a:extLst>
          </p:cNvPr>
          <p:cNvSpPr txBox="1"/>
          <p:nvPr/>
        </p:nvSpPr>
        <p:spPr>
          <a:xfrm>
            <a:off x="147098" y="493561"/>
            <a:ext cx="8849803" cy="4539704"/>
          </a:xfrm>
          <a:prstGeom prst="rect">
            <a:avLst/>
          </a:prstGeom>
          <a:noFill/>
        </p:spPr>
        <p:txBody>
          <a:bodyPr wrap="square" rtlCol="0" anchor="t">
            <a:spAutoFit/>
          </a:bodyPr>
          <a:lstStyle/>
          <a:p>
            <a:pPr indent="457200" algn="just"/>
            <a:r>
              <a:rPr lang="en-GB" altLang="en-US" sz="1700">
                <a:highlight>
                  <a:srgbClr val="FFFF00"/>
                </a:highlight>
                <a:latin typeface="Times New Roman" panose="02020603050405020304" pitchFamily="18" charset="0"/>
                <a:cs typeface="Times New Roman" panose="02020603050405020304" pitchFamily="18" charset="0"/>
              </a:rPr>
              <a:t>Một hôm, trên đường đi học về, Hùng, Quý và Nam trao đổi với nhau xem ở trên đời này, cái gì quý nhất.</a:t>
            </a:r>
          </a:p>
          <a:p>
            <a:pPr indent="457200" algn="just"/>
            <a:r>
              <a:rPr lang="en-GB" altLang="en-US" sz="1700">
                <a:highlight>
                  <a:srgbClr val="FFFF00"/>
                </a:highlight>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a:p>
            <a:pPr indent="457200" algn="just"/>
            <a:r>
              <a:rPr lang="en-GB" altLang="en-US" sz="1700">
                <a:latin typeface="Times New Roman" panose="02020603050405020304" pitchFamily="18" charset="0"/>
                <a:cs typeface="Times New Roman" panose="02020603050405020304" pitchFamily="18" charset="0"/>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r>
              <a:rPr lang="en-GB" altLang="en-US" sz="1700">
                <a:latin typeface="Times New Roman" panose="02020603050405020304" pitchFamily="18" charset="0"/>
                <a:cs typeface="Times New Roman" panose="02020603050405020304" pitchFamily="18" charset="0"/>
              </a:rPr>
              <a:t>Nam vội tiếp ngay: "Quý nhất là thì giờ. Thầy giáo thường nói thì giờ quý hơn vàng bạc. Có thì giờ mới làm ra được lúa gạo, vàng bạc!"</a:t>
            </a:r>
          </a:p>
          <a:p>
            <a:pPr indent="457200" algn="just"/>
            <a:r>
              <a:rPr lang="en-GB" altLang="en-US" sz="1700">
                <a:latin typeface="Times New Roman" panose="02020603050405020304" pitchFamily="18" charset="0"/>
                <a:cs typeface="Times New Roman" panose="02020603050405020304" pitchFamily="18" charset="0"/>
              </a:rPr>
              <a:t>Cuộc tranh luận thật sôi nổi, người nào cũng có lí, không ai chịu ai. Hôm sau, ba bạn đến nhờ thầy giáo phân giải.</a:t>
            </a:r>
          </a:p>
          <a:p>
            <a:pPr indent="457200" algn="just"/>
            <a:r>
              <a:rPr lang="en-GB" altLang="en-US" sz="1700">
                <a:latin typeface="Times New Roman" panose="02020603050405020304" pitchFamily="18" charset="0"/>
                <a:cs typeface="Times New Roman" panose="02020603050405020304" pitchFamily="18" charset="0"/>
              </a:rPr>
              <a:t>Nghe xong, thầy mỉm cười rồi nói:</a:t>
            </a:r>
          </a:p>
          <a:p>
            <a:pPr indent="457200" algn="just"/>
            <a:r>
              <a:rPr lang="en-GB" altLang="en-US" sz="1700">
                <a:latin typeface="Times New Roman" panose="02020603050405020304" pitchFamily="18" charset="0"/>
                <a:cs typeface="Times New Roman" panose="02020603050405020304" pitchFamily="18" charset="0"/>
              </a:rPr>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1700">
                <a:latin typeface="Times New Roman" panose="02020603050405020304" pitchFamily="18" charset="0"/>
                <a:cs typeface="Times New Roman" panose="02020603050405020304" pitchFamily="18" charset="0"/>
                <a:sym typeface="+mn-ea"/>
              </a:rPr>
              <a:t> </a:t>
            </a:r>
            <a:r>
              <a:rPr lang="en-GB" altLang="en-US" sz="1700">
                <a:latin typeface="Times New Roman" panose="02020603050405020304" pitchFamily="18" charset="0"/>
                <a:cs typeface="Times New Roman" panose="02020603050405020304" pitchFamily="18" charset="0"/>
              </a:rPr>
              <a:t>Đó chính là người lao động các em ạ. Không có người lao động thì không có lúa gạo, không có vàng bạc, nghĩa là tất cả mọi thứ đều không có, và thì giờ cũng trôi qua một cách vô vị mà thôi.</a:t>
            </a:r>
          </a:p>
          <a:p>
            <a:pPr algn="just"/>
            <a:r>
              <a:rPr lang="en-GB" altLang="en-US" sz="1700" b="1">
                <a:solidFill>
                  <a:schemeClr val="tx2">
                    <a:lumMod val="10000"/>
                  </a:schemeClr>
                </a:solidFill>
                <a:latin typeface="Times New Roman" panose="02020603050405020304" pitchFamily="18" charset="0"/>
                <a:cs typeface="Times New Roman" panose="02020603050405020304" pitchFamily="18" charset="0"/>
              </a:rPr>
              <a:t>                                                                                           	TRỊNH MẠNH</a:t>
            </a:r>
          </a:p>
        </p:txBody>
      </p:sp>
      <p:sp>
        <p:nvSpPr>
          <p:cNvPr id="44" name="Text Box 1">
            <a:extLst>
              <a:ext uri="{FF2B5EF4-FFF2-40B4-BE49-F238E27FC236}">
                <a16:creationId xmlns:a16="http://schemas.microsoft.com/office/drawing/2014/main" id="{B8808506-4006-400B-BFDE-C339BFB0F4A5}"/>
              </a:ext>
            </a:extLst>
          </p:cNvPr>
          <p:cNvSpPr txBox="1"/>
          <p:nvPr/>
        </p:nvSpPr>
        <p:spPr>
          <a:xfrm>
            <a:off x="147098" y="493561"/>
            <a:ext cx="8849803" cy="4539704"/>
          </a:xfrm>
          <a:prstGeom prst="rect">
            <a:avLst/>
          </a:prstGeom>
          <a:noFill/>
        </p:spPr>
        <p:txBody>
          <a:bodyPr wrap="square" rtlCol="0" anchor="t">
            <a:spAutoFit/>
          </a:bodyPr>
          <a:lstStyle/>
          <a:p>
            <a:pPr indent="457200" algn="just"/>
            <a:r>
              <a:rPr lang="en-GB" altLang="en-US" sz="1700">
                <a:highlight>
                  <a:srgbClr val="FFFF00"/>
                </a:highlight>
                <a:latin typeface="Times New Roman" panose="02020603050405020304" pitchFamily="18" charset="0"/>
                <a:cs typeface="Times New Roman" panose="02020603050405020304" pitchFamily="18" charset="0"/>
              </a:rPr>
              <a:t>Một hôm, trên đường đi học về, Hùng, Quý và Nam trao đổi với nhau xem ở trên đời này, cái gì quý nhất.</a:t>
            </a:r>
          </a:p>
          <a:p>
            <a:pPr indent="457200" algn="just"/>
            <a:r>
              <a:rPr lang="en-GB" altLang="en-US" sz="1700">
                <a:highlight>
                  <a:srgbClr val="FFFF00"/>
                </a:highlight>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Nam vội tiếp ngay: "Quý nhất là thì giờ. Thầy giáo thường nói thì giờ quý hơn vàng bạc. Có thì giờ mới làm ra được lúa gạo, vàng bạc!"</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Cuộc tranh luận thật sôi nổi, người nào cũng có lí, không ai chịu ai. Hôm sau, ba bạn đến nhờ thầy giáo phân giải.</a:t>
            </a:r>
          </a:p>
          <a:p>
            <a:pPr indent="457200" algn="just"/>
            <a:r>
              <a:rPr lang="en-GB" altLang="en-US" sz="1700">
                <a:latin typeface="Times New Roman" panose="02020603050405020304" pitchFamily="18" charset="0"/>
                <a:cs typeface="Times New Roman" panose="02020603050405020304" pitchFamily="18" charset="0"/>
              </a:rPr>
              <a:t>Nghe xong, thầy mỉm cười rồi nói:</a:t>
            </a:r>
          </a:p>
          <a:p>
            <a:pPr indent="457200" algn="just"/>
            <a:r>
              <a:rPr lang="en-GB" altLang="en-US" sz="1700">
                <a:latin typeface="Times New Roman" panose="02020603050405020304" pitchFamily="18" charset="0"/>
                <a:cs typeface="Times New Roman" panose="02020603050405020304" pitchFamily="18" charset="0"/>
              </a:rPr>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1700">
                <a:latin typeface="Times New Roman" panose="02020603050405020304" pitchFamily="18" charset="0"/>
                <a:cs typeface="Times New Roman" panose="02020603050405020304" pitchFamily="18" charset="0"/>
                <a:sym typeface="+mn-ea"/>
              </a:rPr>
              <a:t> </a:t>
            </a:r>
            <a:r>
              <a:rPr lang="en-GB" altLang="en-US" sz="1700">
                <a:latin typeface="Times New Roman" panose="02020603050405020304" pitchFamily="18" charset="0"/>
                <a:cs typeface="Times New Roman" panose="02020603050405020304" pitchFamily="18" charset="0"/>
              </a:rPr>
              <a:t>Đó chính là người lao động các em ạ. Không có người lao động thì không có lúa gạo, không có vàng bạc, nghĩa là tất cả mọi thứ đều không có, và thì giờ cũng trôi qua một cách vô vị mà thôi.</a:t>
            </a:r>
          </a:p>
          <a:p>
            <a:pPr algn="just"/>
            <a:r>
              <a:rPr lang="en-GB" altLang="en-US" sz="1700" b="1">
                <a:solidFill>
                  <a:schemeClr val="tx2">
                    <a:lumMod val="10000"/>
                  </a:schemeClr>
                </a:solidFill>
                <a:latin typeface="Times New Roman" panose="02020603050405020304" pitchFamily="18" charset="0"/>
                <a:cs typeface="Times New Roman" panose="02020603050405020304" pitchFamily="18" charset="0"/>
              </a:rPr>
              <a:t>                                                                                           	TRỊNH MẠNH</a:t>
            </a:r>
          </a:p>
        </p:txBody>
      </p:sp>
      <p:sp>
        <p:nvSpPr>
          <p:cNvPr id="45" name="Text Box 1">
            <a:extLst>
              <a:ext uri="{FF2B5EF4-FFF2-40B4-BE49-F238E27FC236}">
                <a16:creationId xmlns:a16="http://schemas.microsoft.com/office/drawing/2014/main" id="{2561D6D1-263E-4860-8BB9-93EB233F6845}"/>
              </a:ext>
            </a:extLst>
          </p:cNvPr>
          <p:cNvSpPr txBox="1"/>
          <p:nvPr/>
        </p:nvSpPr>
        <p:spPr>
          <a:xfrm>
            <a:off x="147098" y="493561"/>
            <a:ext cx="8849803" cy="4539704"/>
          </a:xfrm>
          <a:prstGeom prst="rect">
            <a:avLst/>
          </a:prstGeom>
          <a:noFill/>
        </p:spPr>
        <p:txBody>
          <a:bodyPr wrap="square" rtlCol="0" anchor="t">
            <a:spAutoFit/>
          </a:bodyPr>
          <a:lstStyle/>
          <a:p>
            <a:pPr indent="457200" algn="just"/>
            <a:r>
              <a:rPr lang="en-GB" altLang="en-US" sz="1700">
                <a:highlight>
                  <a:srgbClr val="FFFF00"/>
                </a:highlight>
                <a:latin typeface="Times New Roman" panose="02020603050405020304" pitchFamily="18" charset="0"/>
                <a:cs typeface="Times New Roman" panose="02020603050405020304" pitchFamily="18" charset="0"/>
              </a:rPr>
              <a:t>Một hôm, trên đường đi học về, Hùng, Quý và Nam trao đổi với nhau xem ở trên đời này, cái gì quý nhất.</a:t>
            </a:r>
          </a:p>
          <a:p>
            <a:pPr indent="457200" algn="just"/>
            <a:r>
              <a:rPr lang="en-GB" altLang="en-US" sz="1700">
                <a:highlight>
                  <a:srgbClr val="FFFF00"/>
                </a:highlight>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Nam vội tiếp ngay: "Quý nhất là thì giờ. Thầy giáo thường nói thì giờ quý hơn vàng bạc. Có thì giờ mới làm ra được lúa gạo, vàng bạc!"</a:t>
            </a:r>
          </a:p>
          <a:p>
            <a:pPr indent="457200" algn="just"/>
            <a:r>
              <a:rPr lang="en-GB" altLang="en-US" sz="1700">
                <a:highlight>
                  <a:srgbClr val="00FF00"/>
                </a:highlight>
                <a:latin typeface="Times New Roman" panose="02020603050405020304" pitchFamily="18" charset="0"/>
                <a:cs typeface="Times New Roman" panose="02020603050405020304" pitchFamily="18" charset="0"/>
              </a:rPr>
              <a:t>Cuộc tranh luận thật sôi nổi, người nào cũng có lí, không ai chịu ai. Hôm sau, ba bạn đến nhờ thầy giáo phân giải.</a:t>
            </a:r>
          </a:p>
          <a:p>
            <a:pPr indent="457200" algn="just"/>
            <a:r>
              <a:rPr lang="en-GB" altLang="en-US" sz="1700">
                <a:highlight>
                  <a:srgbClr val="00FFFF"/>
                </a:highlight>
                <a:latin typeface="Times New Roman" panose="02020603050405020304" pitchFamily="18" charset="0"/>
                <a:cs typeface="Times New Roman" panose="02020603050405020304" pitchFamily="18" charset="0"/>
              </a:rPr>
              <a:t>Nghe xong, thầy mỉm cười rồi nói:</a:t>
            </a:r>
          </a:p>
          <a:p>
            <a:pPr indent="457200" algn="just"/>
            <a:r>
              <a:rPr lang="en-GB" altLang="en-US" sz="1700">
                <a:highlight>
                  <a:srgbClr val="00FFFF"/>
                </a:highlight>
                <a:latin typeface="Times New Roman" panose="02020603050405020304" pitchFamily="18" charset="0"/>
                <a:cs typeface="Times New Roman" panose="02020603050405020304" pitchFamily="18" charset="0"/>
              </a:rPr>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a:t>
            </a:r>
            <a:r>
              <a:rPr lang="en-GB" altLang="en-US" sz="1700">
                <a:highlight>
                  <a:srgbClr val="00FFFF"/>
                </a:highlight>
                <a:latin typeface="Times New Roman" panose="02020603050405020304" pitchFamily="18" charset="0"/>
                <a:cs typeface="Times New Roman" panose="02020603050405020304" pitchFamily="18" charset="0"/>
                <a:sym typeface="+mn-ea"/>
              </a:rPr>
              <a:t> </a:t>
            </a:r>
            <a:r>
              <a:rPr lang="en-GB" altLang="en-US" sz="1700">
                <a:highlight>
                  <a:srgbClr val="00FFFF"/>
                </a:highlight>
                <a:latin typeface="Times New Roman" panose="02020603050405020304" pitchFamily="18" charset="0"/>
                <a:cs typeface="Times New Roman" panose="02020603050405020304" pitchFamily="18" charset="0"/>
              </a:rPr>
              <a:t>Đó chính là người lao động các em ạ. Không có người lao động thì không có lúa gạo, không có vàng bạc, nghĩa là tất cả mọi thứ đều không có, và thì giờ cũng trôi qua một cách vô vị mà thôi.</a:t>
            </a:r>
          </a:p>
          <a:p>
            <a:pPr algn="just"/>
            <a:r>
              <a:rPr lang="en-GB" altLang="en-US" sz="1700" b="1">
                <a:solidFill>
                  <a:schemeClr val="tx2">
                    <a:lumMod val="10000"/>
                  </a:schemeClr>
                </a:solidFill>
                <a:latin typeface="Times New Roman" panose="02020603050405020304" pitchFamily="18" charset="0"/>
                <a:cs typeface="Times New Roman" panose="02020603050405020304" pitchFamily="18" charset="0"/>
              </a:rPr>
              <a:t>                                                                                           	TRỊNH MẠNH</a:t>
            </a:r>
          </a:p>
        </p:txBody>
      </p:sp>
      <p:sp>
        <p:nvSpPr>
          <p:cNvPr id="7" name="TextBox 6">
            <a:extLst>
              <a:ext uri="{FF2B5EF4-FFF2-40B4-BE49-F238E27FC236}">
                <a16:creationId xmlns:a16="http://schemas.microsoft.com/office/drawing/2014/main" id="{D03D8598-F12B-4F58-BC1D-6C1B3D041021}"/>
              </a:ext>
            </a:extLst>
          </p:cNvPr>
          <p:cNvSpPr txBox="1"/>
          <p:nvPr/>
        </p:nvSpPr>
        <p:spPr>
          <a:xfrm>
            <a:off x="249766" y="388909"/>
            <a:ext cx="314510" cy="523220"/>
          </a:xfrm>
          <a:prstGeom prst="rect">
            <a:avLst/>
          </a:prstGeom>
          <a:noFill/>
        </p:spPr>
        <p:txBody>
          <a:bodyPr wrap="none" rtlCol="0">
            <a:spAutoFit/>
          </a:bodyPr>
          <a:lstStyle/>
          <a:p>
            <a:r>
              <a:rPr lang="en-US" sz="2800">
                <a:ln w="6350">
                  <a:solidFill>
                    <a:schemeClr val="tx2">
                      <a:lumMod val="10000"/>
                    </a:schemeClr>
                  </a:solidFill>
                </a:ln>
                <a:solidFill>
                  <a:srgbClr val="FFFF00"/>
                </a:solidFill>
                <a:latin typeface="SVN-SAF" panose="02040603050506020204" pitchFamily="18" charset="0"/>
              </a:rPr>
              <a:t>1</a:t>
            </a:r>
          </a:p>
        </p:txBody>
      </p:sp>
      <p:sp>
        <p:nvSpPr>
          <p:cNvPr id="41" name="TextBox 40">
            <a:extLst>
              <a:ext uri="{FF2B5EF4-FFF2-40B4-BE49-F238E27FC236}">
                <a16:creationId xmlns:a16="http://schemas.microsoft.com/office/drawing/2014/main" id="{4459701A-E7BB-4B8B-8A23-82014C983FA1}"/>
              </a:ext>
            </a:extLst>
          </p:cNvPr>
          <p:cNvSpPr txBox="1"/>
          <p:nvPr/>
        </p:nvSpPr>
        <p:spPr>
          <a:xfrm>
            <a:off x="249766" y="1176143"/>
            <a:ext cx="409086" cy="523220"/>
          </a:xfrm>
          <a:prstGeom prst="rect">
            <a:avLst/>
          </a:prstGeom>
          <a:noFill/>
        </p:spPr>
        <p:txBody>
          <a:bodyPr wrap="none" rtlCol="0">
            <a:spAutoFit/>
          </a:bodyPr>
          <a:lstStyle/>
          <a:p>
            <a:r>
              <a:rPr lang="en-US" sz="2800">
                <a:ln w="6350">
                  <a:solidFill>
                    <a:schemeClr val="tx2">
                      <a:lumMod val="10000"/>
                    </a:schemeClr>
                  </a:solidFill>
                </a:ln>
                <a:solidFill>
                  <a:srgbClr val="00FF00"/>
                </a:solidFill>
                <a:latin typeface="SVN-SAF" panose="02040603050506020204" pitchFamily="18" charset="0"/>
              </a:rPr>
              <a:t>2</a:t>
            </a:r>
          </a:p>
        </p:txBody>
      </p:sp>
      <p:sp>
        <p:nvSpPr>
          <p:cNvPr id="42" name="TextBox 41">
            <a:extLst>
              <a:ext uri="{FF2B5EF4-FFF2-40B4-BE49-F238E27FC236}">
                <a16:creationId xmlns:a16="http://schemas.microsoft.com/office/drawing/2014/main" id="{78E5B682-AF82-457C-A8E5-7CC5E7EEE5BD}"/>
              </a:ext>
            </a:extLst>
          </p:cNvPr>
          <p:cNvSpPr txBox="1"/>
          <p:nvPr/>
        </p:nvSpPr>
        <p:spPr>
          <a:xfrm>
            <a:off x="249766" y="2982365"/>
            <a:ext cx="394660" cy="523220"/>
          </a:xfrm>
          <a:prstGeom prst="rect">
            <a:avLst/>
          </a:prstGeom>
          <a:noFill/>
        </p:spPr>
        <p:txBody>
          <a:bodyPr wrap="none" rtlCol="0">
            <a:spAutoFit/>
          </a:bodyPr>
          <a:lstStyle/>
          <a:p>
            <a:r>
              <a:rPr lang="en-US" sz="2800">
                <a:ln w="6350">
                  <a:solidFill>
                    <a:schemeClr val="tx2">
                      <a:lumMod val="10000"/>
                    </a:schemeClr>
                  </a:solidFill>
                </a:ln>
                <a:solidFill>
                  <a:srgbClr val="00FFFF"/>
                </a:solidFill>
                <a:latin typeface="SVN-SAF" panose="02040603050506020204" pitchFamily="18" charset="0"/>
              </a:rPr>
              <a:t>3</a:t>
            </a:r>
          </a:p>
        </p:txBody>
      </p:sp>
      <p:pic>
        <p:nvPicPr>
          <p:cNvPr id="9" name="Picture 8">
            <a:extLst>
              <a:ext uri="{FF2B5EF4-FFF2-40B4-BE49-F238E27FC236}">
                <a16:creationId xmlns:a16="http://schemas.microsoft.com/office/drawing/2014/main" id="{E02ED451-AA4C-4E2D-A8BF-D623EB0E5DC9}"/>
              </a:ext>
            </a:extLst>
          </p:cNvPr>
          <p:cNvPicPr>
            <a:picLocks noChangeAspect="1"/>
          </p:cNvPicPr>
          <p:nvPr/>
        </p:nvPicPr>
        <p:blipFill>
          <a:blip r:embed="rId3"/>
          <a:stretch>
            <a:fillRect/>
          </a:stretch>
        </p:blipFill>
        <p:spPr>
          <a:xfrm>
            <a:off x="3333543" y="65058"/>
            <a:ext cx="2476914" cy="664634"/>
          </a:xfrm>
          <a:prstGeom prst="rect">
            <a:avLst/>
          </a:prstGeom>
        </p:spPr>
      </p:pic>
      <p:sp>
        <p:nvSpPr>
          <p:cNvPr id="49" name="Text Box 1">
            <a:extLst>
              <a:ext uri="{FF2B5EF4-FFF2-40B4-BE49-F238E27FC236}">
                <a16:creationId xmlns:a16="http://schemas.microsoft.com/office/drawing/2014/main" id="{31810C3F-A788-4359-9C1F-9D863CE730E6}"/>
              </a:ext>
            </a:extLst>
          </p:cNvPr>
          <p:cNvSpPr txBox="1"/>
          <p:nvPr/>
        </p:nvSpPr>
        <p:spPr>
          <a:xfrm>
            <a:off x="147098" y="5297279"/>
            <a:ext cx="8849803" cy="1815882"/>
          </a:xfrm>
          <a:prstGeom prst="rect">
            <a:avLst/>
          </a:prstGeom>
          <a:noFill/>
        </p:spPr>
        <p:txBody>
          <a:bodyPr wrap="square" rtlCol="0" anchor="t">
            <a:spAutoFit/>
          </a:bodyPr>
          <a:lstStyle/>
          <a:p>
            <a:pPr indent="457200" algn="just"/>
            <a:r>
              <a:rPr lang="en-GB" altLang="en-US" sz="2800">
                <a:latin typeface="Times New Roman" panose="02020603050405020304" pitchFamily="18" charset="0"/>
                <a:cs typeface="Times New Roman" panose="02020603050405020304" pitchFamily="18" charset="0"/>
              </a:rPr>
              <a:t>Một hôm, trên đường đi học về, Hùng, Quý và Nam trao đổi với nhau xem ở trên đời này, cái gì quý nhất.</a:t>
            </a:r>
          </a:p>
          <a:p>
            <a:pPr indent="457200" algn="just"/>
            <a:r>
              <a:rPr lang="en-GB" altLang="en-US" sz="2800">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50" presetClass="entr" presetSubtype="0" decel="10000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strVal val="#ppt_w+.3"/>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50" presetClass="entr" presetSubtype="0" decel="10000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1000" fill="hold"/>
                                        <p:tgtEl>
                                          <p:spTgt spid="41"/>
                                        </p:tgtEl>
                                        <p:attrNameLst>
                                          <p:attrName>ppt_w</p:attrName>
                                        </p:attrNameLst>
                                      </p:cBhvr>
                                      <p:tavLst>
                                        <p:tav tm="0">
                                          <p:val>
                                            <p:strVal val="#ppt_w+.3"/>
                                          </p:val>
                                        </p:tav>
                                        <p:tav tm="100000">
                                          <p:val>
                                            <p:strVal val="#ppt_w"/>
                                          </p:val>
                                        </p:tav>
                                      </p:tavLst>
                                    </p:anim>
                                    <p:anim calcmode="lin" valueType="num">
                                      <p:cBhvr>
                                        <p:cTn id="19" dur="1000" fill="hold"/>
                                        <p:tgtEl>
                                          <p:spTgt spid="41"/>
                                        </p:tgtEl>
                                        <p:attrNameLst>
                                          <p:attrName>ppt_h</p:attrName>
                                        </p:attrNameLst>
                                      </p:cBhvr>
                                      <p:tavLst>
                                        <p:tav tm="0">
                                          <p:val>
                                            <p:strVal val="#ppt_h"/>
                                          </p:val>
                                        </p:tav>
                                        <p:tav tm="100000">
                                          <p:val>
                                            <p:strVal val="#ppt_h"/>
                                          </p:val>
                                        </p:tav>
                                      </p:tavLst>
                                    </p:anim>
                                    <p:animEffect transition="in" filter="fade">
                                      <p:cBhvr>
                                        <p:cTn id="20" dur="10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50" presetClass="entr" presetSubtype="0" decel="10000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7"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726" name="Google Shape;726;p65"/>
          <p:cNvSpPr/>
          <p:nvPr/>
        </p:nvSpPr>
        <p:spPr>
          <a:xfrm rot="2006702">
            <a:off x="270674" y="11539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Nhóm 6">
            <a:extLst>
              <a:ext uri="{FF2B5EF4-FFF2-40B4-BE49-F238E27FC236}">
                <a16:creationId xmlns:a16="http://schemas.microsoft.com/office/drawing/2014/main" id="{EA035F69-A896-4459-852A-40EE211F378B}"/>
              </a:ext>
            </a:extLst>
          </p:cNvPr>
          <p:cNvGrpSpPr/>
          <p:nvPr/>
        </p:nvGrpSpPr>
        <p:grpSpPr>
          <a:xfrm flipH="1">
            <a:off x="-450636" y="114424"/>
            <a:ext cx="4623391" cy="4623391"/>
            <a:chOff x="5438349" y="1420589"/>
            <a:chExt cx="2714627" cy="2714627"/>
          </a:xfrm>
        </p:grpSpPr>
        <p:sp>
          <p:nvSpPr>
            <p:cNvPr id="59" name="Hình Bầu dục 4">
              <a:extLst>
                <a:ext uri="{FF2B5EF4-FFF2-40B4-BE49-F238E27FC236}">
                  <a16:creationId xmlns:a16="http://schemas.microsoft.com/office/drawing/2014/main" id="{3DDB89F7-70F1-448B-B917-C1897BAD4E3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Hình ảnh 3" descr="Ảnh có chứa đồ chơi, búp bê, đồ họa véc-tơ&#10;&#10;Mô tả được tạo tự động">
              <a:extLst>
                <a:ext uri="{FF2B5EF4-FFF2-40B4-BE49-F238E27FC236}">
                  <a16:creationId xmlns:a16="http://schemas.microsoft.com/office/drawing/2014/main" id="{8B93A558-6BF2-44F6-9C07-BE822548231C}"/>
                </a:ext>
              </a:extLst>
            </p:cNvPr>
            <p:cNvPicPr>
              <a:picLocks noChangeAspect="1"/>
            </p:cNvPicPr>
            <p:nvPr/>
          </p:nvPicPr>
          <p:blipFill>
            <a:blip r:embed="rId3"/>
            <a:stretch>
              <a:fillRect/>
            </a:stretch>
          </p:blipFill>
          <p:spPr>
            <a:xfrm>
              <a:off x="5438349" y="1420589"/>
              <a:ext cx="2714627" cy="2714627"/>
            </a:xfrm>
            <a:prstGeom prst="rect">
              <a:avLst/>
            </a:prstGeom>
          </p:spPr>
        </p:pic>
      </p:grpSp>
      <p:sp>
        <p:nvSpPr>
          <p:cNvPr id="7" name="TextBox 6">
            <a:extLst>
              <a:ext uri="{FF2B5EF4-FFF2-40B4-BE49-F238E27FC236}">
                <a16:creationId xmlns:a16="http://schemas.microsoft.com/office/drawing/2014/main" id="{4E0D832E-7A3C-4E23-B2BD-6F7BCCCAF54D}"/>
              </a:ext>
            </a:extLst>
          </p:cNvPr>
          <p:cNvSpPr txBox="1"/>
          <p:nvPr/>
        </p:nvSpPr>
        <p:spPr>
          <a:xfrm>
            <a:off x="4278531" y="661084"/>
            <a:ext cx="4566775" cy="2107052"/>
          </a:xfrm>
          <a:prstGeom prst="rect">
            <a:avLst/>
          </a:prstGeom>
          <a:noFill/>
        </p:spPr>
        <p:txBody>
          <a:bodyPr wrap="square" rtlCol="0">
            <a:spAutoFit/>
          </a:bodyPr>
          <a:lstStyle/>
          <a:p>
            <a:pPr algn="ctr">
              <a:lnSpc>
                <a:spcPct val="130000"/>
              </a:lnSpc>
            </a:pPr>
            <a:r>
              <a:rPr lang="en-US" sz="54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UTM Guanine" panose="02040603050506020204" pitchFamily="18" charset="0"/>
                <a:cs typeface="Times New Roman" panose="02020603050405020304" pitchFamily="18" charset="0"/>
              </a:rPr>
              <a:t>LUYỆN ĐỌC LƯỢT 1</a:t>
            </a:r>
          </a:p>
        </p:txBody>
      </p:sp>
    </p:spTree>
    <p:extLst>
      <p:ext uri="{BB962C8B-B14F-4D97-AF65-F5344CB8AC3E}">
        <p14:creationId xmlns:p14="http://schemas.microsoft.com/office/powerpoint/2010/main" val="26196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726" name="Google Shape;726;p65"/>
          <p:cNvSpPr/>
          <p:nvPr/>
        </p:nvSpPr>
        <p:spPr>
          <a:xfrm rot="2006702">
            <a:off x="270674" y="11539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Nhóm 6">
            <a:extLst>
              <a:ext uri="{FF2B5EF4-FFF2-40B4-BE49-F238E27FC236}">
                <a16:creationId xmlns:a16="http://schemas.microsoft.com/office/drawing/2014/main" id="{EA035F69-A896-4459-852A-40EE211F378B}"/>
              </a:ext>
            </a:extLst>
          </p:cNvPr>
          <p:cNvGrpSpPr/>
          <p:nvPr/>
        </p:nvGrpSpPr>
        <p:grpSpPr>
          <a:xfrm flipH="1">
            <a:off x="-450636" y="114424"/>
            <a:ext cx="4623391" cy="4623391"/>
            <a:chOff x="5438349" y="1420589"/>
            <a:chExt cx="2714627" cy="2714627"/>
          </a:xfrm>
        </p:grpSpPr>
        <p:sp>
          <p:nvSpPr>
            <p:cNvPr id="59" name="Hình Bầu dục 4">
              <a:extLst>
                <a:ext uri="{FF2B5EF4-FFF2-40B4-BE49-F238E27FC236}">
                  <a16:creationId xmlns:a16="http://schemas.microsoft.com/office/drawing/2014/main" id="{3DDB89F7-70F1-448B-B917-C1897BAD4E3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Hình ảnh 3" descr="Ảnh có chứa đồ chơi, búp bê, đồ họa véc-tơ&#10;&#10;Mô tả được tạo tự động">
              <a:extLst>
                <a:ext uri="{FF2B5EF4-FFF2-40B4-BE49-F238E27FC236}">
                  <a16:creationId xmlns:a16="http://schemas.microsoft.com/office/drawing/2014/main" id="{8B93A558-6BF2-44F6-9C07-BE822548231C}"/>
                </a:ext>
              </a:extLst>
            </p:cNvPr>
            <p:cNvPicPr>
              <a:picLocks noChangeAspect="1"/>
            </p:cNvPicPr>
            <p:nvPr/>
          </p:nvPicPr>
          <p:blipFill>
            <a:blip r:embed="rId3"/>
            <a:stretch>
              <a:fillRect/>
            </a:stretch>
          </p:blipFill>
          <p:spPr>
            <a:xfrm>
              <a:off x="5438349" y="1420589"/>
              <a:ext cx="2714627" cy="2714627"/>
            </a:xfrm>
            <a:prstGeom prst="rect">
              <a:avLst/>
            </a:prstGeom>
          </p:spPr>
        </p:pic>
      </p:grpSp>
      <p:sp>
        <p:nvSpPr>
          <p:cNvPr id="7" name="TextBox 6">
            <a:extLst>
              <a:ext uri="{FF2B5EF4-FFF2-40B4-BE49-F238E27FC236}">
                <a16:creationId xmlns:a16="http://schemas.microsoft.com/office/drawing/2014/main" id="{4E0D832E-7A3C-4E23-B2BD-6F7BCCCAF54D}"/>
              </a:ext>
            </a:extLst>
          </p:cNvPr>
          <p:cNvSpPr txBox="1"/>
          <p:nvPr/>
        </p:nvSpPr>
        <p:spPr>
          <a:xfrm>
            <a:off x="4278531" y="661084"/>
            <a:ext cx="4566775" cy="2107052"/>
          </a:xfrm>
          <a:prstGeom prst="rect">
            <a:avLst/>
          </a:prstGeom>
          <a:noFill/>
        </p:spPr>
        <p:txBody>
          <a:bodyPr wrap="square" rtlCol="0">
            <a:spAutoFit/>
          </a:bodyPr>
          <a:lstStyle/>
          <a:p>
            <a:pPr algn="ctr">
              <a:lnSpc>
                <a:spcPct val="130000"/>
              </a:lnSpc>
            </a:pPr>
            <a:r>
              <a:rPr lang="en-US" sz="54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UTM Guanine" panose="02040603050506020204" pitchFamily="18" charset="0"/>
                <a:cs typeface="Times New Roman" panose="02020603050405020304" pitchFamily="18" charset="0"/>
              </a:rPr>
              <a:t>LUYỆN ĐỌC LƯỢT 2</a:t>
            </a:r>
          </a:p>
        </p:txBody>
      </p:sp>
    </p:spTree>
    <p:extLst>
      <p:ext uri="{BB962C8B-B14F-4D97-AF65-F5344CB8AC3E}">
        <p14:creationId xmlns:p14="http://schemas.microsoft.com/office/powerpoint/2010/main" val="179618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b3d35ad80c2bff9b5643004a1697612c">
            <a:extLst>
              <a:ext uri="{FF2B5EF4-FFF2-40B4-BE49-F238E27FC236}">
                <a16:creationId xmlns:a16="http://schemas.microsoft.com/office/drawing/2014/main" id="{66A88E95-8224-4F11-874E-A201DAEA0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721" y="578536"/>
            <a:ext cx="6905370" cy="33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C405532-DC22-492E-BB26-7C0BF350BE7C}"/>
              </a:ext>
            </a:extLst>
          </p:cNvPr>
          <p:cNvSpPr txBox="1"/>
          <p:nvPr/>
        </p:nvSpPr>
        <p:spPr>
          <a:xfrm>
            <a:off x="1518149" y="1097147"/>
            <a:ext cx="5890513" cy="2308324"/>
          </a:xfrm>
          <a:prstGeom prst="rect">
            <a:avLst/>
          </a:prstGeom>
          <a:noFill/>
        </p:spPr>
        <p:txBody>
          <a:bodyPr wrap="square">
            <a:spAutoFit/>
          </a:bodyPr>
          <a:lstStyle/>
          <a:p>
            <a:pPr indent="457200" algn="just"/>
            <a:r>
              <a:rPr lang="en-GB" altLang="en-US" sz="3600">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p:txBody>
      </p:sp>
    </p:spTree>
    <p:extLst>
      <p:ext uri="{BB962C8B-B14F-4D97-AF65-F5344CB8AC3E}">
        <p14:creationId xmlns:p14="http://schemas.microsoft.com/office/powerpoint/2010/main" val="117420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b3d35ad80c2bff9b5643004a1697612c">
            <a:extLst>
              <a:ext uri="{FF2B5EF4-FFF2-40B4-BE49-F238E27FC236}">
                <a16:creationId xmlns:a16="http://schemas.microsoft.com/office/drawing/2014/main" id="{66A88E95-8224-4F11-874E-A201DAEA0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721" y="578536"/>
            <a:ext cx="6905370" cy="33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C405532-DC22-492E-BB26-7C0BF350BE7C}"/>
              </a:ext>
            </a:extLst>
          </p:cNvPr>
          <p:cNvSpPr txBox="1"/>
          <p:nvPr/>
        </p:nvSpPr>
        <p:spPr>
          <a:xfrm>
            <a:off x="1518149" y="1097147"/>
            <a:ext cx="5890513" cy="2308324"/>
          </a:xfrm>
          <a:prstGeom prst="rect">
            <a:avLst/>
          </a:prstGeom>
          <a:noFill/>
        </p:spPr>
        <p:txBody>
          <a:bodyPr wrap="square">
            <a:spAutoFit/>
          </a:bodyPr>
          <a:lstStyle/>
          <a:p>
            <a:pPr indent="457200" algn="just"/>
            <a:r>
              <a:rPr lang="en-GB" altLang="en-US" sz="3600">
                <a:latin typeface="Times New Roman" panose="02020603050405020304" pitchFamily="18" charset="0"/>
                <a:cs typeface="Times New Roman" panose="02020603050405020304" pitchFamily="18" charset="0"/>
              </a:rPr>
              <a:t>Hùng nói: "Theo tớ, quý nhất là lúa gạo. Các cậu có thấy ai không ăn mà sống được không?"</a:t>
            </a:r>
          </a:p>
        </p:txBody>
      </p:sp>
      <p:cxnSp>
        <p:nvCxnSpPr>
          <p:cNvPr id="4" name="Straight Connector 3">
            <a:extLst>
              <a:ext uri="{FF2B5EF4-FFF2-40B4-BE49-F238E27FC236}">
                <a16:creationId xmlns:a16="http://schemas.microsoft.com/office/drawing/2014/main" id="{F6A4B5E4-F0A4-4160-843F-B569D7B2CDFC}"/>
              </a:ext>
            </a:extLst>
          </p:cNvPr>
          <p:cNvCxnSpPr/>
          <p:nvPr/>
        </p:nvCxnSpPr>
        <p:spPr>
          <a:xfrm flipH="1">
            <a:off x="2481944" y="2293837"/>
            <a:ext cx="141078" cy="397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F50FC7-4C63-4674-B09F-997C448D3297}"/>
              </a:ext>
            </a:extLst>
          </p:cNvPr>
          <p:cNvCxnSpPr/>
          <p:nvPr/>
        </p:nvCxnSpPr>
        <p:spPr>
          <a:xfrm flipH="1">
            <a:off x="5413248" y="2293837"/>
            <a:ext cx="141078" cy="397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79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726" name="Google Shape;726;p65"/>
          <p:cNvSpPr/>
          <p:nvPr/>
        </p:nvSpPr>
        <p:spPr>
          <a:xfrm rot="2006702">
            <a:off x="270674" y="11539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Nhóm 6">
            <a:extLst>
              <a:ext uri="{FF2B5EF4-FFF2-40B4-BE49-F238E27FC236}">
                <a16:creationId xmlns:a16="http://schemas.microsoft.com/office/drawing/2014/main" id="{EA035F69-A896-4459-852A-40EE211F378B}"/>
              </a:ext>
            </a:extLst>
          </p:cNvPr>
          <p:cNvGrpSpPr/>
          <p:nvPr/>
        </p:nvGrpSpPr>
        <p:grpSpPr>
          <a:xfrm flipH="1">
            <a:off x="-450636" y="114424"/>
            <a:ext cx="4623391" cy="4623391"/>
            <a:chOff x="5438349" y="1420589"/>
            <a:chExt cx="2714627" cy="2714627"/>
          </a:xfrm>
        </p:grpSpPr>
        <p:sp>
          <p:nvSpPr>
            <p:cNvPr id="59" name="Hình Bầu dục 4">
              <a:extLst>
                <a:ext uri="{FF2B5EF4-FFF2-40B4-BE49-F238E27FC236}">
                  <a16:creationId xmlns:a16="http://schemas.microsoft.com/office/drawing/2014/main" id="{3DDB89F7-70F1-448B-B917-C1897BAD4E3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Hình ảnh 3" descr="Ảnh có chứa đồ chơi, búp bê, đồ họa véc-tơ&#10;&#10;Mô tả được tạo tự động">
              <a:extLst>
                <a:ext uri="{FF2B5EF4-FFF2-40B4-BE49-F238E27FC236}">
                  <a16:creationId xmlns:a16="http://schemas.microsoft.com/office/drawing/2014/main" id="{8B93A558-6BF2-44F6-9C07-BE822548231C}"/>
                </a:ext>
              </a:extLst>
            </p:cNvPr>
            <p:cNvPicPr>
              <a:picLocks noChangeAspect="1"/>
            </p:cNvPicPr>
            <p:nvPr/>
          </p:nvPicPr>
          <p:blipFill>
            <a:blip r:embed="rId3"/>
            <a:stretch>
              <a:fillRect/>
            </a:stretch>
          </p:blipFill>
          <p:spPr>
            <a:xfrm>
              <a:off x="5438349" y="1420589"/>
              <a:ext cx="2714627" cy="2714627"/>
            </a:xfrm>
            <a:prstGeom prst="rect">
              <a:avLst/>
            </a:prstGeom>
          </p:spPr>
        </p:pic>
      </p:grpSp>
      <p:sp>
        <p:nvSpPr>
          <p:cNvPr id="7" name="TextBox 6">
            <a:extLst>
              <a:ext uri="{FF2B5EF4-FFF2-40B4-BE49-F238E27FC236}">
                <a16:creationId xmlns:a16="http://schemas.microsoft.com/office/drawing/2014/main" id="{4E0D832E-7A3C-4E23-B2BD-6F7BCCCAF54D}"/>
              </a:ext>
            </a:extLst>
          </p:cNvPr>
          <p:cNvSpPr txBox="1"/>
          <p:nvPr/>
        </p:nvSpPr>
        <p:spPr>
          <a:xfrm>
            <a:off x="4278531" y="661084"/>
            <a:ext cx="4566775" cy="2107052"/>
          </a:xfrm>
          <a:prstGeom prst="rect">
            <a:avLst/>
          </a:prstGeom>
          <a:noFill/>
        </p:spPr>
        <p:txBody>
          <a:bodyPr wrap="square" rtlCol="0">
            <a:spAutoFit/>
          </a:bodyPr>
          <a:lstStyle/>
          <a:p>
            <a:pPr algn="ctr">
              <a:lnSpc>
                <a:spcPct val="130000"/>
              </a:lnSpc>
            </a:pPr>
            <a:r>
              <a:rPr lang="en-US" sz="54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UTM Guanine" panose="02040603050506020204" pitchFamily="18" charset="0"/>
                <a:cs typeface="Times New Roman" panose="02020603050405020304" pitchFamily="18" charset="0"/>
              </a:rPr>
              <a:t>LUYỆN ĐỌC LƯỢT 3</a:t>
            </a:r>
          </a:p>
        </p:txBody>
      </p:sp>
    </p:spTree>
    <p:extLst>
      <p:ext uri="{BB962C8B-B14F-4D97-AF65-F5344CB8AC3E}">
        <p14:creationId xmlns:p14="http://schemas.microsoft.com/office/powerpoint/2010/main" val="3381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2154" y="1495426"/>
            <a:ext cx="4913948" cy="17016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00051"/>
            <a:ext cx="3973354" cy="1179671"/>
          </a:xfrm>
          <a:prstGeom prst="rect">
            <a:avLst/>
          </a:prstGeom>
        </p:spPr>
      </p:pic>
      <p:pic>
        <p:nvPicPr>
          <p:cNvPr id="4" name="Picture 3"/>
          <p:cNvPicPr>
            <a:picLocks noChangeAspect="1"/>
          </p:cNvPicPr>
          <p:nvPr/>
        </p:nvPicPr>
        <p:blipFill>
          <a:blip r:embed="rId6"/>
          <a:stretch>
            <a:fillRect/>
          </a:stretch>
        </p:blipFill>
        <p:spPr>
          <a:xfrm>
            <a:off x="2114551" y="571501"/>
            <a:ext cx="1907381" cy="707231"/>
          </a:xfrm>
          <a:prstGeom prst="rect">
            <a:avLst/>
          </a:prstGeom>
        </p:spPr>
      </p:pic>
      <p:sp>
        <p:nvSpPr>
          <p:cNvPr id="12304" name="Rectangle 16"/>
          <p:cNvSpPr/>
          <p:nvPr/>
        </p:nvSpPr>
        <p:spPr>
          <a:xfrm>
            <a:off x="2330292" y="1828324"/>
            <a:ext cx="4293394" cy="1028700"/>
          </a:xfrm>
          <a:prstGeom prst="rect">
            <a:avLst/>
          </a:prstGeom>
          <a:noFill/>
          <a:ln w="9525">
            <a:noFill/>
          </a:ln>
        </p:spPr>
        <p:txBody>
          <a:bodyPr anchor="ctr" anchorCtr="0"/>
          <a:lstStyle/>
          <a:p>
            <a:pPr algn="ctr" defTabSz="685800" fontAlgn="base">
              <a:lnSpc>
                <a:spcPct val="80000"/>
              </a:lnSpc>
              <a:spcBef>
                <a:spcPct val="0"/>
              </a:spcBef>
              <a:spcAft>
                <a:spcPct val="0"/>
              </a:spcAft>
              <a:buClrTx/>
              <a:defRPr/>
            </a:pPr>
            <a:r>
              <a:rPr lang="en-US" altLang="en-GB" sz="2400" b="1" kern="1200" dirty="0">
                <a:effectLst>
                  <a:outerShdw blurRad="38100" dist="19050" dir="2700000" algn="tl" rotWithShape="0">
                    <a:srgbClr val="000000">
                      <a:alpha val="40000"/>
                    </a:srgbClr>
                  </a:outerShdw>
                </a:effectLst>
                <a:latin typeface="Times New Roman" panose="02020603050405020304" pitchFamily="18" charset="0"/>
                <a:ea typeface="+mn-ea"/>
                <a:cs typeface="Times New Roman" panose="02020603050405020304" pitchFamily="18" charset="0"/>
              </a:rPr>
              <a:t>Em hãy đọc phần Chú giải trong sách giáo khoa để hiểu hơn về nghĩa của các từ sau:</a:t>
            </a:r>
          </a:p>
        </p:txBody>
      </p:sp>
      <p:pic>
        <p:nvPicPr>
          <p:cNvPr id="5" name="Picture 7"/>
          <p:cNvPicPr>
            <a:picLocks noChangeAspect="1"/>
          </p:cNvPicPr>
          <p:nvPr/>
        </p:nvPicPr>
        <p:blipFill>
          <a:blip r:embed="rId7" cstate="print">
            <a:extLst>
              <a:ext uri="{28A0092B-C50C-407E-A947-70E740481C1C}">
                <a14:useLocalDpi xmlns:a14="http://schemas.microsoft.com/office/drawing/2010/main" val="0"/>
              </a:ext>
            </a:extLst>
          </a:blip>
          <a:srcRect b="57369"/>
          <a:stretch>
            <a:fillRect/>
          </a:stretch>
        </p:blipFill>
        <p:spPr>
          <a:xfrm>
            <a:off x="6755130" y="2540318"/>
            <a:ext cx="1945958" cy="2505551"/>
          </a:xfrm>
          <a:prstGeom prst="rect">
            <a:avLst/>
          </a:prstGeom>
        </p:spPr>
      </p:pic>
      <p:pic>
        <p:nvPicPr>
          <p:cNvPr id="6" name="Picture 5"/>
          <p:cNvPicPr>
            <a:picLocks noChangeAspect="1"/>
          </p:cNvPicPr>
          <p:nvPr/>
        </p:nvPicPr>
        <p:blipFill>
          <a:blip r:embed="rId8"/>
          <a:stretch>
            <a:fillRect/>
          </a:stretch>
        </p:blipFill>
        <p:spPr>
          <a:xfrm>
            <a:off x="3714750" y="3257550"/>
            <a:ext cx="1957388" cy="542925"/>
          </a:xfrm>
          <a:prstGeom prst="rect">
            <a:avLst/>
          </a:prstGeom>
        </p:spPr>
      </p:pic>
      <p:pic>
        <p:nvPicPr>
          <p:cNvPr id="7" name="Picture 6"/>
          <p:cNvPicPr>
            <a:picLocks noChangeAspect="1"/>
          </p:cNvPicPr>
          <p:nvPr/>
        </p:nvPicPr>
        <p:blipFill>
          <a:blip r:embed="rId9"/>
          <a:stretch>
            <a:fillRect/>
          </a:stretch>
        </p:blipFill>
        <p:spPr>
          <a:xfrm>
            <a:off x="3714750" y="4114800"/>
            <a:ext cx="1950244" cy="542925"/>
          </a:xfrm>
          <a:prstGeom prst="rect">
            <a:avLst/>
          </a:prstGeom>
        </p:spPr>
      </p:pic>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8650" y="2914650"/>
            <a:ext cx="2610803" cy="2232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2304"/>
                                        </p:tgtEl>
                                        <p:attrNameLst>
                                          <p:attrName>style.visibility</p:attrName>
                                        </p:attrNameLst>
                                      </p:cBhvr>
                                      <p:to>
                                        <p:strVal val="visible"/>
                                      </p:to>
                                    </p:set>
                                    <p:anim calcmode="lin" valueType="num">
                                      <p:cBhvr>
                                        <p:cTn id="7" dur="500" fill="hold"/>
                                        <p:tgtEl>
                                          <p:spTgt spid="12304"/>
                                        </p:tgtEl>
                                        <p:attrNameLst>
                                          <p:attrName>ppt_w</p:attrName>
                                        </p:attrNameLst>
                                      </p:cBhvr>
                                      <p:tavLst>
                                        <p:tav tm="0">
                                          <p:val>
                                            <p:strVal val="#ppt_w*0.05"/>
                                          </p:val>
                                        </p:tav>
                                        <p:tav tm="100000">
                                          <p:val>
                                            <p:strVal val="#ppt_w"/>
                                          </p:val>
                                        </p:tav>
                                      </p:tavLst>
                                    </p:anim>
                                    <p:anim calcmode="lin" valueType="num">
                                      <p:cBhvr>
                                        <p:cTn id="8" dur="500" fill="hold"/>
                                        <p:tgtEl>
                                          <p:spTgt spid="12304"/>
                                        </p:tgtEl>
                                        <p:attrNameLst>
                                          <p:attrName>ppt_h</p:attrName>
                                        </p:attrNameLst>
                                      </p:cBhvr>
                                      <p:tavLst>
                                        <p:tav tm="0">
                                          <p:val>
                                            <p:strVal val="#ppt_h"/>
                                          </p:val>
                                        </p:tav>
                                        <p:tav tm="100000">
                                          <p:val>
                                            <p:strVal val="#ppt_h"/>
                                          </p:val>
                                        </p:tav>
                                      </p:tavLst>
                                    </p:anim>
                                    <p:anim calcmode="lin" valueType="num">
                                      <p:cBhvr>
                                        <p:cTn id="9" dur="500" fill="hold"/>
                                        <p:tgtEl>
                                          <p:spTgt spid="12304"/>
                                        </p:tgtEl>
                                        <p:attrNameLst>
                                          <p:attrName>ppt_x</p:attrName>
                                        </p:attrNameLst>
                                      </p:cBhvr>
                                      <p:tavLst>
                                        <p:tav tm="0">
                                          <p:val>
                                            <p:strVal val="#ppt_x-.2"/>
                                          </p:val>
                                        </p:tav>
                                        <p:tav tm="100000">
                                          <p:val>
                                            <p:strVal val="#ppt_x"/>
                                          </p:val>
                                        </p:tav>
                                      </p:tavLst>
                                    </p:anim>
                                    <p:anim calcmode="lin" valueType="num">
                                      <p:cBhvr>
                                        <p:cTn id="10" dur="500" fill="hold"/>
                                        <p:tgtEl>
                                          <p:spTgt spid="12304"/>
                                        </p:tgtEl>
                                        <p:attrNameLst>
                                          <p:attrName>ppt_y</p:attrName>
                                        </p:attrNameLst>
                                      </p:cBhvr>
                                      <p:tavLst>
                                        <p:tav tm="0">
                                          <p:val>
                                            <p:strVal val="#ppt_y"/>
                                          </p:val>
                                        </p:tav>
                                        <p:tav tm="100000">
                                          <p:val>
                                            <p:strVal val="#ppt_y"/>
                                          </p:val>
                                        </p:tav>
                                      </p:tavLst>
                                    </p:anim>
                                    <p:animEffect transition="in" filter="fade">
                                      <p:cBhvr>
                                        <p:cTn id="11" dur="500"/>
                                        <p:tgtEl>
                                          <p:spTgt spid="1230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theme/theme1.xml><?xml version="1.0" encoding="utf-8"?>
<a:theme xmlns:a="http://schemas.openxmlformats.org/drawingml/2006/main" name="English Vocabulary Workshop XL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1335</TotalTime>
  <Words>2151</Words>
  <Application>Microsoft Office PowerPoint</Application>
  <PresentationFormat>On-screen Show (16:9)</PresentationFormat>
  <Paragraphs>98</Paragraphs>
  <Slides>28</Slides>
  <Notes>24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Arial</vt:lpstr>
      <vt:lpstr>Baloo 2</vt:lpstr>
      <vt:lpstr>Calibri</vt:lpstr>
      <vt:lpstr>Jua</vt:lpstr>
      <vt:lpstr>Pangolin</vt:lpstr>
      <vt:lpstr>Quicksand Light</vt:lpstr>
      <vt:lpstr>Quicksand Medium</vt:lpstr>
      <vt:lpstr>SVN-Channel</vt:lpstr>
      <vt:lpstr>SVN-SAF</vt:lpstr>
      <vt:lpstr>SVN-Shintia Script</vt:lpstr>
      <vt:lpstr>Times New Roman</vt:lpstr>
      <vt:lpstr>UTM Aptima</vt:lpstr>
      <vt:lpstr>UTM Duepuntozero</vt:lpstr>
      <vt:lpstr>UTM Guanine</vt:lpstr>
      <vt:lpstr>English Vocabulary Workshop XL by Slidesgo</vt:lpstr>
      <vt:lpstr>Nature Activities Binder by Slidesgo</vt:lpstr>
      <vt:lpstr>1_Nature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KIEU ANH TUAN</dc:creator>
  <cp:lastModifiedBy>Hoàng Thảo</cp:lastModifiedBy>
  <cp:revision>10</cp:revision>
  <dcterms:modified xsi:type="dcterms:W3CDTF">2023-12-14T06:43:05Z</dcterms:modified>
</cp:coreProperties>
</file>